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8"/>
  </p:notesMasterIdLst>
  <p:handoutMasterIdLst>
    <p:handoutMasterId r:id="rId9"/>
  </p:handoutMasterIdLst>
  <p:sldIdLst>
    <p:sldId id="286" r:id="rId5"/>
    <p:sldId id="279" r:id="rId6"/>
    <p:sldId id="28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FFFE"/>
    <a:srgbClr val="F7FF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E929F9F4-4A8F-4326-A1B4-22849713DDAB}">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5794" autoAdjust="0"/>
  </p:normalViewPr>
  <p:slideViewPr>
    <p:cSldViewPr snapToGrid="0">
      <p:cViewPr varScale="1">
        <p:scale>
          <a:sx n="73" d="100"/>
          <a:sy n="73" d="100"/>
        </p:scale>
        <p:origin x="618" y="78"/>
      </p:cViewPr>
      <p:guideLst/>
    </p:cSldViewPr>
  </p:slideViewPr>
  <p:outlineViewPr>
    <p:cViewPr>
      <p:scale>
        <a:sx n="33" d="100"/>
        <a:sy n="33" d="100"/>
      </p:scale>
      <p:origin x="0" y="-21084"/>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288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6F666D-E0C2-435B-BAA8-9287F9E5D3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a:extLst>
              <a:ext uri="{FF2B5EF4-FFF2-40B4-BE49-F238E27FC236}">
                <a16:creationId xmlns:a16="http://schemas.microsoft.com/office/drawing/2014/main" id="{19FEBCAF-CB3F-4928-91AA-D61472F880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F1077DB-935E-4A0A-947A-D283B9F9F452}" type="datetimeFigureOut">
              <a:rPr lang="en-ZA" smtClean="0"/>
              <a:t>2020/12/26</a:t>
            </a:fld>
            <a:endParaRPr lang="en-ZA" dirty="0"/>
          </a:p>
        </p:txBody>
      </p:sp>
      <p:sp>
        <p:nvSpPr>
          <p:cNvPr id="4" name="Footer Placeholder 3">
            <a:extLst>
              <a:ext uri="{FF2B5EF4-FFF2-40B4-BE49-F238E27FC236}">
                <a16:creationId xmlns:a16="http://schemas.microsoft.com/office/drawing/2014/main" id="{69256698-63C6-4CCC-81CB-EA5604C30F1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a:extLst>
              <a:ext uri="{FF2B5EF4-FFF2-40B4-BE49-F238E27FC236}">
                <a16:creationId xmlns:a16="http://schemas.microsoft.com/office/drawing/2014/main" id="{B2467FDA-05D7-4760-A373-5D6AEAAF42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2C0B10-7CAE-41E4-AB02-7E8B1FF2B898}" type="slidenum">
              <a:rPr lang="en-ZA" smtClean="0"/>
              <a:t>‹#›</a:t>
            </a:fld>
            <a:endParaRPr lang="en-ZA" dirty="0"/>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EDBDA2-4480-4D82-8886-1B64A7ECBBAC}" type="datetimeFigureOut">
              <a:rPr lang="en-ZA" smtClean="0"/>
              <a:t>2020/12/26</a:t>
            </a:fld>
            <a:endParaRPr lang="en-Z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DDBACE-0F8F-43FD-98F0-DEE13552DADA}" type="slidenum">
              <a:rPr lang="en-ZA" smtClean="0"/>
              <a:t>‹#›</a:t>
            </a:fld>
            <a:endParaRPr lang="en-ZA" dirty="0"/>
          </a:p>
        </p:txBody>
      </p:sp>
    </p:spTree>
    <p:extLst>
      <p:ext uri="{BB962C8B-B14F-4D97-AF65-F5344CB8AC3E}">
        <p14:creationId xmlns:p14="http://schemas.microsoft.com/office/powerpoint/2010/main" val="1455722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rge Intro">
    <p:bg>
      <p:bgPr>
        <a:solidFill>
          <a:schemeClr val="tx1"/>
        </a:solidFill>
        <a:effectLst/>
      </p:bgPr>
    </p:bg>
    <p:spTree>
      <p:nvGrpSpPr>
        <p:cNvPr id="1" name=""/>
        <p:cNvGrpSpPr/>
        <p:nvPr/>
      </p:nvGrpSpPr>
      <p:grpSpPr>
        <a:xfrm>
          <a:off x="0" y="0"/>
          <a:ext cx="0" cy="0"/>
          <a:chOff x="0" y="0"/>
          <a:chExt cx="0" cy="0"/>
        </a:xfrm>
      </p:grpSpPr>
      <p:sp>
        <p:nvSpPr>
          <p:cNvPr id="14" name="Rectangle 13" title="Overlay Graphic">
            <a:extLst>
              <a:ext uri="{FF2B5EF4-FFF2-40B4-BE49-F238E27FC236}">
                <a16:creationId xmlns:a16="http://schemas.microsoft.com/office/drawing/2014/main" id="{693A70F3-06C1-4E8B-9B0E-5E6545B98633}"/>
              </a:ext>
            </a:extLst>
          </p:cNvPr>
          <p:cNvSpPr/>
          <p:nvPr userDrawn="1"/>
        </p:nvSpPr>
        <p:spPr bwMode="ltGray">
          <a:xfrm>
            <a:off x="441325" y="3897168"/>
            <a:ext cx="5877235" cy="286320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cxnSp>
        <p:nvCxnSpPr>
          <p:cNvPr id="15" name="Straight Connector 14">
            <a:extLst>
              <a:ext uri="{FF2B5EF4-FFF2-40B4-BE49-F238E27FC236}">
                <a16:creationId xmlns:a16="http://schemas.microsoft.com/office/drawing/2014/main" id="{3C6803E4-2DDA-4202-8774-33010D5BA394}"/>
              </a:ext>
            </a:extLst>
          </p:cNvPr>
          <p:cNvCxnSpPr>
            <a:cxnSpLocks/>
          </p:cNvCxnSpPr>
          <p:nvPr userDrawn="1"/>
        </p:nvCxnSpPr>
        <p:spPr>
          <a:xfrm>
            <a:off x="6309035"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2A066F6-418A-4534-9C6E-B4AE3F337975}"/>
              </a:ext>
            </a:extLst>
          </p:cNvPr>
          <p:cNvCxnSpPr>
            <a:cxnSpLocks/>
          </p:cNvCxnSpPr>
          <p:nvPr userDrawn="1"/>
        </p:nvCxnSpPr>
        <p:spPr>
          <a:xfrm>
            <a:off x="441325"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ZA" dirty="0"/>
              <a:t>page </a:t>
            </a:r>
            <a:fld id="{19B51A1E-902D-48AF-9020-955120F399B6}" type="slidenum">
              <a:rPr lang="en-ZA" b="1" i="1" smtClean="0"/>
              <a:pPr/>
              <a:t>‹#›</a:t>
            </a:fld>
            <a:endParaRPr lang="en-ZA" b="1" i="1" dirty="0"/>
          </a:p>
        </p:txBody>
      </p:sp>
      <p:sp>
        <p:nvSpPr>
          <p:cNvPr id="12" name="Content Placeholder 2">
            <a:extLst>
              <a:ext uri="{FF2B5EF4-FFF2-40B4-BE49-F238E27FC236}">
                <a16:creationId xmlns:a16="http://schemas.microsoft.com/office/drawing/2014/main" id="{70C5F94B-D0C9-41CA-8885-CBEA4C917545}"/>
              </a:ext>
            </a:extLst>
          </p:cNvPr>
          <p:cNvSpPr>
            <a:spLocks noGrp="1"/>
          </p:cNvSpPr>
          <p:nvPr>
            <p:ph idx="13"/>
          </p:nvPr>
        </p:nvSpPr>
        <p:spPr>
          <a:xfrm>
            <a:off x="860370" y="3674372"/>
            <a:ext cx="5022591" cy="272884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515800" y="3674373"/>
            <a:ext cx="5085650" cy="720000"/>
          </a:xfrm>
        </p:spPr>
        <p:txBody>
          <a:bodyPr vert="horz" lIns="0" tIns="0" rIns="0" bIns="0" rtlCol="0" anchor="b">
            <a:noAutofit/>
          </a:bodyPr>
          <a:lstStyle>
            <a:lvl1pPr algn="r">
              <a:defRPr lang="en-ZA" sz="3500" b="1" cap="all" baseline="0" dirty="0"/>
            </a:lvl1pPr>
          </a:lstStyle>
          <a:p>
            <a:pPr marL="0" lvl="0" algn="r"/>
            <a:r>
              <a:rPr lang="en-US" dirty="0"/>
              <a:t>Divider Slide Title</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6515800" y="4608000"/>
            <a:ext cx="5085650" cy="1800000"/>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dirty="0"/>
          </a:p>
        </p:txBody>
      </p:sp>
    </p:spTree>
    <p:extLst>
      <p:ext uri="{BB962C8B-B14F-4D97-AF65-F5344CB8AC3E}">
        <p14:creationId xmlns:p14="http://schemas.microsoft.com/office/powerpoint/2010/main" val="35185594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Col Boxe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D79DF38F-893A-4CE0-B168-9FAA1D01B8D7}"/>
              </a:ext>
            </a:extLst>
          </p:cNvPr>
          <p:cNvSpPr>
            <a:spLocks noGrp="1"/>
          </p:cNvSpPr>
          <p:nvPr>
            <p:ph idx="14"/>
          </p:nvPr>
        </p:nvSpPr>
        <p:spPr>
          <a:xfrm>
            <a:off x="601681" y="2448000"/>
            <a:ext cx="3240000" cy="3631338"/>
          </a:xfrm>
          <a:noFill/>
          <a:ln>
            <a:noFill/>
          </a:ln>
        </p:spPr>
        <p:txBody>
          <a:bodyPr lIns="136800" tIns="252000" rIns="136800"/>
          <a:lstStyle>
            <a:lvl1pPr marL="266700" indent="-266700">
              <a:buClr>
                <a:schemeClr val="tx1">
                  <a:lumMod val="75000"/>
                  <a:lumOff val="25000"/>
                </a:schemeClr>
              </a:buClr>
              <a:buFont typeface="Arial" panose="020B0604020202020204" pitchFamily="34" charset="0"/>
              <a:buChar char="•"/>
              <a:defRPr/>
            </a:lvl1pPr>
            <a:lvl2pPr>
              <a:buClr>
                <a:schemeClr val="tx1">
                  <a:lumMod val="75000"/>
                  <a:lumOff val="25000"/>
                </a:schemeClr>
              </a:buClr>
              <a:defRPr/>
            </a:lvl2pPr>
            <a:lvl3pPr>
              <a:buClr>
                <a:schemeClr val="tx1">
                  <a:lumMod val="75000"/>
                  <a:lumOff val="25000"/>
                </a:schemeClr>
              </a:buClr>
              <a:defRPr/>
            </a:lvl3pPr>
            <a:lvl4pPr>
              <a:buClr>
                <a:schemeClr val="tx1">
                  <a:lumMod val="75000"/>
                  <a:lumOff val="25000"/>
                </a:schemeClr>
              </a:buClr>
              <a:defRPr/>
            </a:lvl4pPr>
            <a:lvl5pPr>
              <a:buClr>
                <a:schemeClr val="tx1">
                  <a:lumMod val="75000"/>
                  <a:lumOff val="25000"/>
                </a:schemeClr>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14" name="Freeform: Shape 13" title="Arrow">
            <a:extLst>
              <a:ext uri="{FF2B5EF4-FFF2-40B4-BE49-F238E27FC236}">
                <a16:creationId xmlns:a16="http://schemas.microsoft.com/office/drawing/2014/main" id="{02DBE11B-8F8E-48E5-9449-E6E9E355DA0F}"/>
              </a:ext>
            </a:extLst>
          </p:cNvPr>
          <p:cNvSpPr/>
          <p:nvPr userDrawn="1"/>
        </p:nvSpPr>
        <p:spPr>
          <a:xfrm flipH="1">
            <a:off x="4031770" y="1945687"/>
            <a:ext cx="254382" cy="284625"/>
          </a:xfrm>
          <a:custGeom>
            <a:avLst/>
            <a:gdLst>
              <a:gd name="connsiteX0" fmla="*/ 971574 w 1172492"/>
              <a:gd name="connsiteY0" fmla="*/ 1363 h 1311889"/>
              <a:gd name="connsiteX1" fmla="*/ 1149708 w 1172492"/>
              <a:gd name="connsiteY1" fmla="*/ 90029 h 1311889"/>
              <a:gd name="connsiteX2" fmla="*/ 1172490 w 1172492"/>
              <a:gd name="connsiteY2" fmla="*/ 157779 h 1311889"/>
              <a:gd name="connsiteX3" fmla="*/ 1171406 w 1172492"/>
              <a:gd name="connsiteY3" fmla="*/ 173319 h 1311889"/>
              <a:gd name="connsiteX4" fmla="*/ 1172000 w 1172492"/>
              <a:gd name="connsiteY4" fmla="*/ 173319 h 1311889"/>
              <a:gd name="connsiteX5" fmla="*/ 1172000 w 1172492"/>
              <a:gd name="connsiteY5" fmla="*/ 1147057 h 1311889"/>
              <a:gd name="connsiteX6" fmla="*/ 1172492 w 1172492"/>
              <a:gd name="connsiteY6" fmla="*/ 1154110 h 1311889"/>
              <a:gd name="connsiteX7" fmla="*/ 1172000 w 1172492"/>
              <a:gd name="connsiteY7" fmla="*/ 1155572 h 1311889"/>
              <a:gd name="connsiteX8" fmla="*/ 1172000 w 1172492"/>
              <a:gd name="connsiteY8" fmla="*/ 1156775 h 1311889"/>
              <a:gd name="connsiteX9" fmla="*/ 1171596 w 1172492"/>
              <a:gd name="connsiteY9" fmla="*/ 1156775 h 1311889"/>
              <a:gd name="connsiteX10" fmla="*/ 1149710 w 1172492"/>
              <a:gd name="connsiteY10" fmla="*/ 1221860 h 1311889"/>
              <a:gd name="connsiteX11" fmla="*/ 903826 w 1172492"/>
              <a:gd name="connsiteY11" fmla="*/ 1287744 h 1311889"/>
              <a:gd name="connsiteX12" fmla="*/ 88669 w 1172492"/>
              <a:gd name="connsiteY12" fmla="*/ 817113 h 1311889"/>
              <a:gd name="connsiteX13" fmla="*/ 4802 w 1172492"/>
              <a:gd name="connsiteY13" fmla="*/ 707817 h 1311889"/>
              <a:gd name="connsiteX14" fmla="*/ 2987 w 1172492"/>
              <a:gd name="connsiteY14" fmla="*/ 681795 h 1311889"/>
              <a:gd name="connsiteX15" fmla="*/ 0 w 1172492"/>
              <a:gd name="connsiteY15" fmla="*/ 672910 h 1311889"/>
              <a:gd name="connsiteX16" fmla="*/ 1184 w 1172492"/>
              <a:gd name="connsiteY16" fmla="*/ 655930 h 1311889"/>
              <a:gd name="connsiteX17" fmla="*/ 2 w 1172492"/>
              <a:gd name="connsiteY17" fmla="*/ 638979 h 1311889"/>
              <a:gd name="connsiteX18" fmla="*/ 2984 w 1172492"/>
              <a:gd name="connsiteY18" fmla="*/ 630110 h 1311889"/>
              <a:gd name="connsiteX19" fmla="*/ 4800 w 1172492"/>
              <a:gd name="connsiteY19" fmla="*/ 604073 h 1311889"/>
              <a:gd name="connsiteX20" fmla="*/ 88667 w 1172492"/>
              <a:gd name="connsiteY20" fmla="*/ 494775 h 1311889"/>
              <a:gd name="connsiteX21" fmla="*/ 903824 w 1172492"/>
              <a:gd name="connsiteY21" fmla="*/ 24144 h 1311889"/>
              <a:gd name="connsiteX22" fmla="*/ 971574 w 1172492"/>
              <a:gd name="connsiteY22" fmla="*/ 1363 h 1311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72492" h="1311889">
                <a:moveTo>
                  <a:pt x="971574" y="1363"/>
                </a:moveTo>
                <a:cubicBezTo>
                  <a:pt x="1041186" y="-7275"/>
                  <a:pt x="1112429" y="25460"/>
                  <a:pt x="1149708" y="90029"/>
                </a:cubicBezTo>
                <a:cubicBezTo>
                  <a:pt x="1162135" y="111552"/>
                  <a:pt x="1169611" y="134575"/>
                  <a:pt x="1172490" y="157779"/>
                </a:cubicBezTo>
                <a:lnTo>
                  <a:pt x="1171406" y="173319"/>
                </a:lnTo>
                <a:lnTo>
                  <a:pt x="1172000" y="173319"/>
                </a:lnTo>
                <a:lnTo>
                  <a:pt x="1172000" y="1147057"/>
                </a:lnTo>
                <a:lnTo>
                  <a:pt x="1172492" y="1154110"/>
                </a:lnTo>
                <a:lnTo>
                  <a:pt x="1172000" y="1155572"/>
                </a:lnTo>
                <a:lnTo>
                  <a:pt x="1172000" y="1156775"/>
                </a:lnTo>
                <a:lnTo>
                  <a:pt x="1171596" y="1156775"/>
                </a:lnTo>
                <a:lnTo>
                  <a:pt x="1149710" y="1221860"/>
                </a:lnTo>
                <a:cubicBezTo>
                  <a:pt x="1100005" y="1307952"/>
                  <a:pt x="989918" y="1337450"/>
                  <a:pt x="903826" y="1287744"/>
                </a:cubicBezTo>
                <a:lnTo>
                  <a:pt x="88669" y="817113"/>
                </a:lnTo>
                <a:cubicBezTo>
                  <a:pt x="45622" y="792261"/>
                  <a:pt x="16725" y="752313"/>
                  <a:pt x="4802" y="707817"/>
                </a:cubicBezTo>
                <a:lnTo>
                  <a:pt x="2987" y="681795"/>
                </a:lnTo>
                <a:lnTo>
                  <a:pt x="0" y="672910"/>
                </a:lnTo>
                <a:lnTo>
                  <a:pt x="1184" y="655930"/>
                </a:lnTo>
                <a:lnTo>
                  <a:pt x="2" y="638979"/>
                </a:lnTo>
                <a:lnTo>
                  <a:pt x="2984" y="630110"/>
                </a:lnTo>
                <a:lnTo>
                  <a:pt x="4800" y="604073"/>
                </a:lnTo>
                <a:cubicBezTo>
                  <a:pt x="16723" y="559576"/>
                  <a:pt x="45621" y="519628"/>
                  <a:pt x="88667" y="494775"/>
                </a:cubicBezTo>
                <a:lnTo>
                  <a:pt x="903824" y="24144"/>
                </a:lnTo>
                <a:cubicBezTo>
                  <a:pt x="925347" y="11718"/>
                  <a:pt x="948370" y="4242"/>
                  <a:pt x="971574" y="1363"/>
                </a:cubicBezTo>
                <a:close/>
              </a:path>
            </a:pathLst>
          </a:custGeom>
          <a:noFill/>
          <a:ln w="3175">
            <a:solidFill>
              <a:schemeClr val="bg1"/>
            </a:solidFill>
          </a:ln>
          <a:effectLst>
            <a:glow rad="165100">
              <a:schemeClr val="bg1">
                <a:alpha val="9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ZA" dirty="0"/>
          </a:p>
        </p:txBody>
      </p:sp>
      <p:sp>
        <p:nvSpPr>
          <p:cNvPr id="8" name="Content Placeholder 2">
            <a:extLst>
              <a:ext uri="{FF2B5EF4-FFF2-40B4-BE49-F238E27FC236}">
                <a16:creationId xmlns:a16="http://schemas.microsoft.com/office/drawing/2014/main" id="{22F46232-3721-4BC5-BEB7-E61D878D79FA}"/>
              </a:ext>
            </a:extLst>
          </p:cNvPr>
          <p:cNvSpPr>
            <a:spLocks noGrp="1"/>
          </p:cNvSpPr>
          <p:nvPr>
            <p:ph idx="15"/>
          </p:nvPr>
        </p:nvSpPr>
        <p:spPr>
          <a:xfrm>
            <a:off x="4476241" y="2448000"/>
            <a:ext cx="3240000" cy="3631338"/>
          </a:xfrm>
          <a:noFill/>
          <a:ln>
            <a:noFill/>
          </a:ln>
        </p:spPr>
        <p:txBody>
          <a:bodyPr lIns="136800" tIns="252000" rIns="136800"/>
          <a:lstStyle>
            <a:lvl1pPr marL="266700" indent="-266700">
              <a:buClr>
                <a:schemeClr val="tx1">
                  <a:lumMod val="75000"/>
                  <a:lumOff val="25000"/>
                </a:schemeClr>
              </a:buClr>
              <a:buFont typeface="Arial" panose="020B0604020202020204" pitchFamily="34" charset="0"/>
              <a:buChar char="•"/>
              <a:defRPr/>
            </a:lvl1pPr>
            <a:lvl2pPr>
              <a:buClr>
                <a:schemeClr val="tx1">
                  <a:lumMod val="75000"/>
                  <a:lumOff val="25000"/>
                </a:schemeClr>
              </a:buClr>
              <a:defRPr/>
            </a:lvl2pPr>
            <a:lvl3pPr>
              <a:buClr>
                <a:schemeClr val="tx1">
                  <a:lumMod val="75000"/>
                  <a:lumOff val="25000"/>
                </a:schemeClr>
              </a:buClr>
              <a:defRPr/>
            </a:lvl3pPr>
            <a:lvl4pPr>
              <a:buClr>
                <a:schemeClr val="tx1">
                  <a:lumMod val="75000"/>
                  <a:lumOff val="25000"/>
                </a:schemeClr>
              </a:buClr>
              <a:defRPr/>
            </a:lvl4pPr>
            <a:lvl5pPr>
              <a:buClr>
                <a:schemeClr val="tx1">
                  <a:lumMod val="75000"/>
                  <a:lumOff val="25000"/>
                </a:schemeClr>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15" name="Freeform: Shape 14" title="Arrow">
            <a:extLst>
              <a:ext uri="{FF2B5EF4-FFF2-40B4-BE49-F238E27FC236}">
                <a16:creationId xmlns:a16="http://schemas.microsoft.com/office/drawing/2014/main" id="{6EF06703-92AF-44B7-8CE1-044DD2093118}"/>
              </a:ext>
            </a:extLst>
          </p:cNvPr>
          <p:cNvSpPr/>
          <p:nvPr userDrawn="1"/>
        </p:nvSpPr>
        <p:spPr>
          <a:xfrm flipH="1">
            <a:off x="7906330" y="1945687"/>
            <a:ext cx="254382" cy="284625"/>
          </a:xfrm>
          <a:custGeom>
            <a:avLst/>
            <a:gdLst>
              <a:gd name="connsiteX0" fmla="*/ 971574 w 1172492"/>
              <a:gd name="connsiteY0" fmla="*/ 1363 h 1311889"/>
              <a:gd name="connsiteX1" fmla="*/ 1149708 w 1172492"/>
              <a:gd name="connsiteY1" fmla="*/ 90029 h 1311889"/>
              <a:gd name="connsiteX2" fmla="*/ 1172490 w 1172492"/>
              <a:gd name="connsiteY2" fmla="*/ 157779 h 1311889"/>
              <a:gd name="connsiteX3" fmla="*/ 1171406 w 1172492"/>
              <a:gd name="connsiteY3" fmla="*/ 173319 h 1311889"/>
              <a:gd name="connsiteX4" fmla="*/ 1172000 w 1172492"/>
              <a:gd name="connsiteY4" fmla="*/ 173319 h 1311889"/>
              <a:gd name="connsiteX5" fmla="*/ 1172000 w 1172492"/>
              <a:gd name="connsiteY5" fmla="*/ 1147057 h 1311889"/>
              <a:gd name="connsiteX6" fmla="*/ 1172492 w 1172492"/>
              <a:gd name="connsiteY6" fmla="*/ 1154110 h 1311889"/>
              <a:gd name="connsiteX7" fmla="*/ 1172000 w 1172492"/>
              <a:gd name="connsiteY7" fmla="*/ 1155572 h 1311889"/>
              <a:gd name="connsiteX8" fmla="*/ 1172000 w 1172492"/>
              <a:gd name="connsiteY8" fmla="*/ 1156775 h 1311889"/>
              <a:gd name="connsiteX9" fmla="*/ 1171596 w 1172492"/>
              <a:gd name="connsiteY9" fmla="*/ 1156775 h 1311889"/>
              <a:gd name="connsiteX10" fmla="*/ 1149710 w 1172492"/>
              <a:gd name="connsiteY10" fmla="*/ 1221860 h 1311889"/>
              <a:gd name="connsiteX11" fmla="*/ 903826 w 1172492"/>
              <a:gd name="connsiteY11" fmla="*/ 1287744 h 1311889"/>
              <a:gd name="connsiteX12" fmla="*/ 88669 w 1172492"/>
              <a:gd name="connsiteY12" fmla="*/ 817113 h 1311889"/>
              <a:gd name="connsiteX13" fmla="*/ 4802 w 1172492"/>
              <a:gd name="connsiteY13" fmla="*/ 707817 h 1311889"/>
              <a:gd name="connsiteX14" fmla="*/ 2987 w 1172492"/>
              <a:gd name="connsiteY14" fmla="*/ 681795 h 1311889"/>
              <a:gd name="connsiteX15" fmla="*/ 0 w 1172492"/>
              <a:gd name="connsiteY15" fmla="*/ 672910 h 1311889"/>
              <a:gd name="connsiteX16" fmla="*/ 1184 w 1172492"/>
              <a:gd name="connsiteY16" fmla="*/ 655930 h 1311889"/>
              <a:gd name="connsiteX17" fmla="*/ 2 w 1172492"/>
              <a:gd name="connsiteY17" fmla="*/ 638979 h 1311889"/>
              <a:gd name="connsiteX18" fmla="*/ 2984 w 1172492"/>
              <a:gd name="connsiteY18" fmla="*/ 630110 h 1311889"/>
              <a:gd name="connsiteX19" fmla="*/ 4800 w 1172492"/>
              <a:gd name="connsiteY19" fmla="*/ 604073 h 1311889"/>
              <a:gd name="connsiteX20" fmla="*/ 88667 w 1172492"/>
              <a:gd name="connsiteY20" fmla="*/ 494775 h 1311889"/>
              <a:gd name="connsiteX21" fmla="*/ 903824 w 1172492"/>
              <a:gd name="connsiteY21" fmla="*/ 24144 h 1311889"/>
              <a:gd name="connsiteX22" fmla="*/ 971574 w 1172492"/>
              <a:gd name="connsiteY22" fmla="*/ 1363 h 1311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72492" h="1311889">
                <a:moveTo>
                  <a:pt x="971574" y="1363"/>
                </a:moveTo>
                <a:cubicBezTo>
                  <a:pt x="1041186" y="-7275"/>
                  <a:pt x="1112429" y="25460"/>
                  <a:pt x="1149708" y="90029"/>
                </a:cubicBezTo>
                <a:cubicBezTo>
                  <a:pt x="1162135" y="111552"/>
                  <a:pt x="1169611" y="134575"/>
                  <a:pt x="1172490" y="157779"/>
                </a:cubicBezTo>
                <a:lnTo>
                  <a:pt x="1171406" y="173319"/>
                </a:lnTo>
                <a:lnTo>
                  <a:pt x="1172000" y="173319"/>
                </a:lnTo>
                <a:lnTo>
                  <a:pt x="1172000" y="1147057"/>
                </a:lnTo>
                <a:lnTo>
                  <a:pt x="1172492" y="1154110"/>
                </a:lnTo>
                <a:lnTo>
                  <a:pt x="1172000" y="1155572"/>
                </a:lnTo>
                <a:lnTo>
                  <a:pt x="1172000" y="1156775"/>
                </a:lnTo>
                <a:lnTo>
                  <a:pt x="1171596" y="1156775"/>
                </a:lnTo>
                <a:lnTo>
                  <a:pt x="1149710" y="1221860"/>
                </a:lnTo>
                <a:cubicBezTo>
                  <a:pt x="1100005" y="1307952"/>
                  <a:pt x="989918" y="1337450"/>
                  <a:pt x="903826" y="1287744"/>
                </a:cubicBezTo>
                <a:lnTo>
                  <a:pt x="88669" y="817113"/>
                </a:lnTo>
                <a:cubicBezTo>
                  <a:pt x="45622" y="792261"/>
                  <a:pt x="16725" y="752313"/>
                  <a:pt x="4802" y="707817"/>
                </a:cubicBezTo>
                <a:lnTo>
                  <a:pt x="2987" y="681795"/>
                </a:lnTo>
                <a:lnTo>
                  <a:pt x="0" y="672910"/>
                </a:lnTo>
                <a:lnTo>
                  <a:pt x="1184" y="655930"/>
                </a:lnTo>
                <a:lnTo>
                  <a:pt x="2" y="638979"/>
                </a:lnTo>
                <a:lnTo>
                  <a:pt x="2984" y="630110"/>
                </a:lnTo>
                <a:lnTo>
                  <a:pt x="4800" y="604073"/>
                </a:lnTo>
                <a:cubicBezTo>
                  <a:pt x="16723" y="559576"/>
                  <a:pt x="45621" y="519628"/>
                  <a:pt x="88667" y="494775"/>
                </a:cubicBezTo>
                <a:lnTo>
                  <a:pt x="903824" y="24144"/>
                </a:lnTo>
                <a:cubicBezTo>
                  <a:pt x="925347" y="11718"/>
                  <a:pt x="948370" y="4242"/>
                  <a:pt x="971574" y="1363"/>
                </a:cubicBezTo>
                <a:close/>
              </a:path>
            </a:pathLst>
          </a:custGeom>
          <a:noFill/>
          <a:ln w="3175">
            <a:solidFill>
              <a:schemeClr val="bg1"/>
            </a:solidFill>
          </a:ln>
          <a:effectLst>
            <a:glow rad="165100">
              <a:schemeClr val="bg1">
                <a:alpha val="9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ZA" dirty="0"/>
          </a:p>
        </p:txBody>
      </p:sp>
      <p:sp>
        <p:nvSpPr>
          <p:cNvPr id="9" name="Content Placeholder 2">
            <a:extLst>
              <a:ext uri="{FF2B5EF4-FFF2-40B4-BE49-F238E27FC236}">
                <a16:creationId xmlns:a16="http://schemas.microsoft.com/office/drawing/2014/main" id="{23CB58AD-849B-4714-8D57-C5C56343A24C}"/>
              </a:ext>
            </a:extLst>
          </p:cNvPr>
          <p:cNvSpPr>
            <a:spLocks noGrp="1"/>
          </p:cNvSpPr>
          <p:nvPr>
            <p:ph idx="16"/>
          </p:nvPr>
        </p:nvSpPr>
        <p:spPr>
          <a:xfrm>
            <a:off x="8350800" y="2448000"/>
            <a:ext cx="3240000" cy="3631338"/>
          </a:xfrm>
          <a:noFill/>
          <a:ln>
            <a:noFill/>
          </a:ln>
        </p:spPr>
        <p:txBody>
          <a:bodyPr lIns="136800" tIns="252000" rIns="136800"/>
          <a:lstStyle>
            <a:lvl1pPr marL="266700" indent="-266700">
              <a:buClr>
                <a:schemeClr val="tx1">
                  <a:lumMod val="75000"/>
                  <a:lumOff val="25000"/>
                </a:schemeClr>
              </a:buClr>
              <a:buFont typeface="Arial" panose="020B0604020202020204" pitchFamily="34" charset="0"/>
              <a:buChar char="•"/>
              <a:defRPr/>
            </a:lvl1pPr>
            <a:lvl2pPr>
              <a:buClr>
                <a:schemeClr val="tx1">
                  <a:lumMod val="75000"/>
                  <a:lumOff val="25000"/>
                </a:schemeClr>
              </a:buClr>
              <a:defRPr/>
            </a:lvl2pPr>
            <a:lvl3pPr>
              <a:buClr>
                <a:schemeClr val="tx1">
                  <a:lumMod val="75000"/>
                  <a:lumOff val="25000"/>
                </a:schemeClr>
              </a:buClr>
              <a:defRPr/>
            </a:lvl3pPr>
            <a:lvl4pPr>
              <a:buClr>
                <a:schemeClr val="tx1">
                  <a:lumMod val="75000"/>
                  <a:lumOff val="25000"/>
                </a:schemeClr>
              </a:buClr>
              <a:defRPr/>
            </a:lvl4pPr>
            <a:lvl5pPr>
              <a:buClr>
                <a:schemeClr val="tx1">
                  <a:lumMod val="75000"/>
                  <a:lumOff val="25000"/>
                </a:schemeClr>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4" name="Title 3">
            <a:extLst>
              <a:ext uri="{FF2B5EF4-FFF2-40B4-BE49-F238E27FC236}">
                <a16:creationId xmlns:a16="http://schemas.microsoft.com/office/drawing/2014/main" id="{ACD536EE-5B38-4E2F-B796-E4E5C97CAFA1}"/>
              </a:ext>
            </a:extLst>
          </p:cNvPr>
          <p:cNvSpPr>
            <a:spLocks noGrp="1"/>
          </p:cNvSpPr>
          <p:nvPr>
            <p:ph type="title"/>
          </p:nvPr>
        </p:nvSpPr>
        <p:spPr/>
        <p:txBody>
          <a:bodyPr/>
          <a:lstStyle/>
          <a:p>
            <a:r>
              <a:rPr lang="en-US" smtClean="0"/>
              <a:t>Click to edit Master title style</a:t>
            </a:r>
            <a:endParaRPr lang="en-ZA"/>
          </a:p>
        </p:txBody>
      </p:sp>
      <p:sp>
        <p:nvSpPr>
          <p:cNvPr id="7" name="Footer Placeholder 6">
            <a:extLst>
              <a:ext uri="{FF2B5EF4-FFF2-40B4-BE49-F238E27FC236}">
                <a16:creationId xmlns:a16="http://schemas.microsoft.com/office/drawing/2014/main" id="{CC32B7C1-ABDB-491C-B644-84474A5ADAF3}"/>
              </a:ext>
            </a:extLst>
          </p:cNvPr>
          <p:cNvSpPr>
            <a:spLocks noGrp="1"/>
          </p:cNvSpPr>
          <p:nvPr>
            <p:ph type="ftr" sz="quarter" idx="19"/>
          </p:nvPr>
        </p:nvSpPr>
        <p:spPr/>
        <p:txBody>
          <a:bodyPr/>
          <a:lstStyle/>
          <a:p>
            <a:r>
              <a:rPr lang="en-ZA" dirty="0"/>
              <a:t>Add a footer</a:t>
            </a:r>
          </a:p>
        </p:txBody>
      </p:sp>
      <p:sp>
        <p:nvSpPr>
          <p:cNvPr id="16" name="Slide Number Placeholder 15">
            <a:extLst>
              <a:ext uri="{FF2B5EF4-FFF2-40B4-BE49-F238E27FC236}">
                <a16:creationId xmlns:a16="http://schemas.microsoft.com/office/drawing/2014/main" id="{67196159-5065-4F13-BE36-C9AAE1E70470}"/>
              </a:ext>
            </a:extLst>
          </p:cNvPr>
          <p:cNvSpPr>
            <a:spLocks noGrp="1"/>
          </p:cNvSpPr>
          <p:nvPr>
            <p:ph type="sldNum" sz="quarter" idx="20"/>
          </p:nvPr>
        </p:nvSpPr>
        <p:spPr/>
        <p:txBody>
          <a:bodyPr/>
          <a:lstStyle/>
          <a:p>
            <a:r>
              <a:rPr lang="en-ZA" dirty="0"/>
              <a:t>page </a:t>
            </a:r>
            <a:fld id="{19B51A1E-902D-48AF-9020-955120F399B6}" type="slidenum">
              <a:rPr lang="en-ZA" b="1" i="1" smtClean="0"/>
              <a:pPr/>
              <a:t>‹#›</a:t>
            </a:fld>
            <a:endParaRPr lang="en-ZA" b="1" i="1" dirty="0"/>
          </a:p>
        </p:txBody>
      </p:sp>
      <p:sp>
        <p:nvSpPr>
          <p:cNvPr id="17" name="Text Placeholder 4">
            <a:extLst>
              <a:ext uri="{FF2B5EF4-FFF2-40B4-BE49-F238E27FC236}">
                <a16:creationId xmlns:a16="http://schemas.microsoft.com/office/drawing/2014/main" id="{7FE9D6AE-A9C2-4841-93E3-5285C40927D8}"/>
              </a:ext>
            </a:extLst>
          </p:cNvPr>
          <p:cNvSpPr>
            <a:spLocks noGrp="1"/>
          </p:cNvSpPr>
          <p:nvPr>
            <p:ph type="body" sz="quarter" idx="13" hasCustomPrompt="1"/>
          </p:nvPr>
        </p:nvSpPr>
        <p:spPr>
          <a:xfrm>
            <a:off x="601682" y="1008000"/>
            <a:ext cx="9974243"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25" name="Text Placeholder 24">
            <a:extLst>
              <a:ext uri="{FF2B5EF4-FFF2-40B4-BE49-F238E27FC236}">
                <a16:creationId xmlns:a16="http://schemas.microsoft.com/office/drawing/2014/main" id="{D1A5AC53-BFFC-4A53-8344-0538ECEFC621}"/>
              </a:ext>
            </a:extLst>
          </p:cNvPr>
          <p:cNvSpPr>
            <a:spLocks noGrp="1"/>
          </p:cNvSpPr>
          <p:nvPr>
            <p:ph type="body" sz="quarter" idx="21" hasCustomPrompt="1"/>
          </p:nvPr>
        </p:nvSpPr>
        <p:spPr>
          <a:xfrm>
            <a:off x="601681" y="1728000"/>
            <a:ext cx="3240000" cy="558800"/>
          </a:xfrm>
        </p:spPr>
        <p:txBody>
          <a:bodyPr anchor="ctr"/>
          <a:lstStyle>
            <a:lvl1pPr marL="0" indent="0" algn="ctr">
              <a:buNone/>
              <a:defRPr sz="2100" b="1"/>
            </a:lvl1pPr>
          </a:lstStyle>
          <a:p>
            <a:pPr lvl="0"/>
            <a:r>
              <a:rPr lang="en-US" dirty="0"/>
              <a:t>Section 1 Title</a:t>
            </a:r>
            <a:endParaRPr lang="en-ZA" dirty="0"/>
          </a:p>
        </p:txBody>
      </p:sp>
      <p:sp>
        <p:nvSpPr>
          <p:cNvPr id="28" name="Text Placeholder 27">
            <a:extLst>
              <a:ext uri="{FF2B5EF4-FFF2-40B4-BE49-F238E27FC236}">
                <a16:creationId xmlns:a16="http://schemas.microsoft.com/office/drawing/2014/main" id="{D4E072CE-C186-4DB7-BB84-C8216816DFB1}"/>
              </a:ext>
            </a:extLst>
          </p:cNvPr>
          <p:cNvSpPr>
            <a:spLocks noGrp="1"/>
          </p:cNvSpPr>
          <p:nvPr>
            <p:ph type="body" sz="quarter" idx="22" hasCustomPrompt="1"/>
          </p:nvPr>
        </p:nvSpPr>
        <p:spPr>
          <a:xfrm>
            <a:off x="4476241" y="1728000"/>
            <a:ext cx="3240087" cy="558800"/>
          </a:xfrm>
        </p:spPr>
        <p:txBody>
          <a:bodyPr anchor="ctr"/>
          <a:lstStyle>
            <a:lvl1pPr marL="0" indent="0" algn="ctr">
              <a:buNone/>
              <a:defRPr sz="2100" b="1"/>
            </a:lvl1pPr>
          </a:lstStyle>
          <a:p>
            <a:pPr lvl="0"/>
            <a:r>
              <a:rPr lang="en-US" dirty="0"/>
              <a:t>Section 2 Title</a:t>
            </a:r>
            <a:endParaRPr lang="en-ZA" dirty="0"/>
          </a:p>
        </p:txBody>
      </p:sp>
      <p:sp>
        <p:nvSpPr>
          <p:cNvPr id="30" name="Text Placeholder 29">
            <a:extLst>
              <a:ext uri="{FF2B5EF4-FFF2-40B4-BE49-F238E27FC236}">
                <a16:creationId xmlns:a16="http://schemas.microsoft.com/office/drawing/2014/main" id="{A2CE4D36-2AC5-45F3-82DD-BA8C841BBA06}"/>
              </a:ext>
            </a:extLst>
          </p:cNvPr>
          <p:cNvSpPr>
            <a:spLocks noGrp="1"/>
          </p:cNvSpPr>
          <p:nvPr>
            <p:ph type="body" sz="quarter" idx="23" hasCustomPrompt="1"/>
          </p:nvPr>
        </p:nvSpPr>
        <p:spPr>
          <a:xfrm>
            <a:off x="8350232" y="1728000"/>
            <a:ext cx="3240087" cy="558800"/>
          </a:xfrm>
        </p:spPr>
        <p:txBody>
          <a:bodyPr anchor="ctr"/>
          <a:lstStyle>
            <a:lvl1pPr marL="0" indent="0" algn="ctr">
              <a:buNone/>
              <a:defRPr sz="2100" b="1"/>
            </a:lvl1pPr>
          </a:lstStyle>
          <a:p>
            <a:pPr lvl="0"/>
            <a:r>
              <a:rPr lang="en-US" dirty="0"/>
              <a:t>Section 3 Title</a:t>
            </a:r>
            <a:endParaRPr lang="en-ZA" dirty="0"/>
          </a:p>
        </p:txBody>
      </p:sp>
    </p:spTree>
    <p:extLst>
      <p:ext uri="{BB962C8B-B14F-4D97-AF65-F5344CB8AC3E}">
        <p14:creationId xmlns:p14="http://schemas.microsoft.com/office/powerpoint/2010/main" val="4704848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cxnSp>
        <p:nvCxnSpPr>
          <p:cNvPr id="13" name="Straight Arrow Connector 12">
            <a:extLst>
              <a:ext uri="{FF2B5EF4-FFF2-40B4-BE49-F238E27FC236}">
                <a16:creationId xmlns:a16="http://schemas.microsoft.com/office/drawing/2014/main" id="{B16E60CE-69EE-40F4-8E4C-791A1F450E6E}"/>
              </a:ext>
            </a:extLst>
          </p:cNvPr>
          <p:cNvCxnSpPr>
            <a:cxnSpLocks/>
          </p:cNvCxnSpPr>
          <p:nvPr userDrawn="1"/>
        </p:nvCxnSpPr>
        <p:spPr>
          <a:xfrm>
            <a:off x="606421" y="3866682"/>
            <a:ext cx="10995029" cy="0"/>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Text Placeholder 10">
            <a:extLst>
              <a:ext uri="{FF2B5EF4-FFF2-40B4-BE49-F238E27FC236}">
                <a16:creationId xmlns:a16="http://schemas.microsoft.com/office/drawing/2014/main" id="{506130DE-93C9-481E-A69F-9CF6AA9948FF}"/>
              </a:ext>
            </a:extLst>
          </p:cNvPr>
          <p:cNvSpPr>
            <a:spLocks noGrp="1"/>
          </p:cNvSpPr>
          <p:nvPr>
            <p:ph type="body" sz="quarter" idx="33" hasCustomPrompt="1"/>
          </p:nvPr>
        </p:nvSpPr>
        <p:spPr>
          <a:xfrm>
            <a:off x="3126066" y="3973125"/>
            <a:ext cx="415608" cy="201776"/>
          </a:xfrm>
        </p:spPr>
        <p:txBody>
          <a:bodyPr anchor="ctr"/>
          <a:lstStyle>
            <a:lvl1pPr marL="0" indent="0" algn="ctr">
              <a:buNone/>
              <a:defRPr sz="1400">
                <a:solidFill>
                  <a:schemeClr val="tx1">
                    <a:lumMod val="50000"/>
                    <a:lumOff val="50000"/>
                  </a:schemeClr>
                </a:solidFill>
              </a:defRPr>
            </a:lvl1pPr>
          </a:lstStyle>
          <a:p>
            <a:pPr lvl="0"/>
            <a:r>
              <a:rPr lang="en-US" dirty="0"/>
              <a:t>Year</a:t>
            </a:r>
            <a:endParaRPr lang="en-ZA" dirty="0"/>
          </a:p>
        </p:txBody>
      </p:sp>
      <p:sp>
        <p:nvSpPr>
          <p:cNvPr id="15" name="Text Placeholder 10">
            <a:extLst>
              <a:ext uri="{FF2B5EF4-FFF2-40B4-BE49-F238E27FC236}">
                <a16:creationId xmlns:a16="http://schemas.microsoft.com/office/drawing/2014/main" id="{31BCBEDF-E4C4-4EA5-B5EE-39C430D1471F}"/>
              </a:ext>
            </a:extLst>
          </p:cNvPr>
          <p:cNvSpPr>
            <a:spLocks noGrp="1"/>
          </p:cNvSpPr>
          <p:nvPr>
            <p:ph type="body" sz="quarter" idx="34" hasCustomPrompt="1"/>
          </p:nvPr>
        </p:nvSpPr>
        <p:spPr>
          <a:xfrm>
            <a:off x="60168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16" name="Text Placeholder 10">
            <a:extLst>
              <a:ext uri="{FF2B5EF4-FFF2-40B4-BE49-F238E27FC236}">
                <a16:creationId xmlns:a16="http://schemas.microsoft.com/office/drawing/2014/main" id="{BFE6B470-2415-4509-A40D-EBFFBC9F3847}"/>
              </a:ext>
            </a:extLst>
          </p:cNvPr>
          <p:cNvSpPr>
            <a:spLocks noGrp="1"/>
          </p:cNvSpPr>
          <p:nvPr>
            <p:ph type="body" sz="quarter" idx="35" hasCustomPrompt="1"/>
          </p:nvPr>
        </p:nvSpPr>
        <p:spPr>
          <a:xfrm>
            <a:off x="110698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17" name="Text Placeholder 10">
            <a:extLst>
              <a:ext uri="{FF2B5EF4-FFF2-40B4-BE49-F238E27FC236}">
                <a16:creationId xmlns:a16="http://schemas.microsoft.com/office/drawing/2014/main" id="{A0705EEE-728D-4722-B49E-4C9C62644EC3}"/>
              </a:ext>
            </a:extLst>
          </p:cNvPr>
          <p:cNvSpPr>
            <a:spLocks noGrp="1"/>
          </p:cNvSpPr>
          <p:nvPr>
            <p:ph type="body" sz="quarter" idx="36" hasCustomPrompt="1"/>
          </p:nvPr>
        </p:nvSpPr>
        <p:spPr>
          <a:xfrm>
            <a:off x="161228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18" name="Text Placeholder 10">
            <a:extLst>
              <a:ext uri="{FF2B5EF4-FFF2-40B4-BE49-F238E27FC236}">
                <a16:creationId xmlns:a16="http://schemas.microsoft.com/office/drawing/2014/main" id="{0781D02C-C5B9-410A-B620-AAA24A1B2AC7}"/>
              </a:ext>
            </a:extLst>
          </p:cNvPr>
          <p:cNvSpPr>
            <a:spLocks noGrp="1"/>
          </p:cNvSpPr>
          <p:nvPr>
            <p:ph type="body" sz="quarter" idx="37" hasCustomPrompt="1"/>
          </p:nvPr>
        </p:nvSpPr>
        <p:spPr>
          <a:xfrm>
            <a:off x="211758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19" name="Text Placeholder 10">
            <a:extLst>
              <a:ext uri="{FF2B5EF4-FFF2-40B4-BE49-F238E27FC236}">
                <a16:creationId xmlns:a16="http://schemas.microsoft.com/office/drawing/2014/main" id="{C203B9F4-A221-4AF4-8440-C9B1BB3F602A}"/>
              </a:ext>
            </a:extLst>
          </p:cNvPr>
          <p:cNvSpPr>
            <a:spLocks noGrp="1"/>
          </p:cNvSpPr>
          <p:nvPr>
            <p:ph type="body" sz="quarter" idx="38" hasCustomPrompt="1"/>
          </p:nvPr>
        </p:nvSpPr>
        <p:spPr>
          <a:xfrm>
            <a:off x="9191782" y="3973125"/>
            <a:ext cx="415608" cy="201776"/>
          </a:xfrm>
        </p:spPr>
        <p:txBody>
          <a:bodyPr anchor="ctr"/>
          <a:lstStyle>
            <a:lvl1pPr marL="0" indent="0" algn="ctr">
              <a:buNone/>
              <a:defRPr sz="1400">
                <a:solidFill>
                  <a:schemeClr val="tx1">
                    <a:lumMod val="50000"/>
                    <a:lumOff val="50000"/>
                  </a:schemeClr>
                </a:solidFill>
              </a:defRPr>
            </a:lvl1pPr>
          </a:lstStyle>
          <a:p>
            <a:pPr lvl="0"/>
            <a:r>
              <a:rPr lang="en-US" dirty="0"/>
              <a:t>Year</a:t>
            </a:r>
            <a:endParaRPr lang="en-ZA" dirty="0"/>
          </a:p>
        </p:txBody>
      </p:sp>
      <p:sp>
        <p:nvSpPr>
          <p:cNvPr id="20" name="Text Placeholder 10">
            <a:extLst>
              <a:ext uri="{FF2B5EF4-FFF2-40B4-BE49-F238E27FC236}">
                <a16:creationId xmlns:a16="http://schemas.microsoft.com/office/drawing/2014/main" id="{5CA11888-C540-49FD-BC96-7DF43B9144FE}"/>
              </a:ext>
            </a:extLst>
          </p:cNvPr>
          <p:cNvSpPr>
            <a:spLocks noGrp="1"/>
          </p:cNvSpPr>
          <p:nvPr>
            <p:ph type="body" sz="quarter" idx="39" hasCustomPrompt="1"/>
          </p:nvPr>
        </p:nvSpPr>
        <p:spPr>
          <a:xfrm>
            <a:off x="262288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1" name="Text Placeholder 10">
            <a:extLst>
              <a:ext uri="{FF2B5EF4-FFF2-40B4-BE49-F238E27FC236}">
                <a16:creationId xmlns:a16="http://schemas.microsoft.com/office/drawing/2014/main" id="{B90B995A-D6D8-4085-8C72-FDAF0B400A01}"/>
              </a:ext>
            </a:extLst>
          </p:cNvPr>
          <p:cNvSpPr>
            <a:spLocks noGrp="1"/>
          </p:cNvSpPr>
          <p:nvPr>
            <p:ph type="body" sz="quarter" idx="40" hasCustomPrompt="1"/>
          </p:nvPr>
        </p:nvSpPr>
        <p:spPr>
          <a:xfrm>
            <a:off x="312818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2" name="Text Placeholder 10">
            <a:extLst>
              <a:ext uri="{FF2B5EF4-FFF2-40B4-BE49-F238E27FC236}">
                <a16:creationId xmlns:a16="http://schemas.microsoft.com/office/drawing/2014/main" id="{765307A9-791B-47A4-A9C6-E607A9921675}"/>
              </a:ext>
            </a:extLst>
          </p:cNvPr>
          <p:cNvSpPr>
            <a:spLocks noGrp="1"/>
          </p:cNvSpPr>
          <p:nvPr>
            <p:ph type="body" sz="quarter" idx="41" hasCustomPrompt="1"/>
          </p:nvPr>
        </p:nvSpPr>
        <p:spPr>
          <a:xfrm>
            <a:off x="363348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3" name="Text Placeholder 10">
            <a:extLst>
              <a:ext uri="{FF2B5EF4-FFF2-40B4-BE49-F238E27FC236}">
                <a16:creationId xmlns:a16="http://schemas.microsoft.com/office/drawing/2014/main" id="{C75703B4-3B5A-4163-8DB7-E9009BF81C5C}"/>
              </a:ext>
            </a:extLst>
          </p:cNvPr>
          <p:cNvSpPr>
            <a:spLocks noGrp="1"/>
          </p:cNvSpPr>
          <p:nvPr>
            <p:ph type="body" sz="quarter" idx="42" hasCustomPrompt="1"/>
          </p:nvPr>
        </p:nvSpPr>
        <p:spPr>
          <a:xfrm>
            <a:off x="514938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4" name="Text Placeholder 10">
            <a:extLst>
              <a:ext uri="{FF2B5EF4-FFF2-40B4-BE49-F238E27FC236}">
                <a16:creationId xmlns:a16="http://schemas.microsoft.com/office/drawing/2014/main" id="{FF332F6F-6B3C-45E2-9EF6-8FB202384A68}"/>
              </a:ext>
            </a:extLst>
          </p:cNvPr>
          <p:cNvSpPr>
            <a:spLocks noGrp="1"/>
          </p:cNvSpPr>
          <p:nvPr>
            <p:ph type="body" sz="quarter" idx="43" hasCustomPrompt="1"/>
          </p:nvPr>
        </p:nvSpPr>
        <p:spPr>
          <a:xfrm>
            <a:off x="413878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5" name="Text Placeholder 10">
            <a:extLst>
              <a:ext uri="{FF2B5EF4-FFF2-40B4-BE49-F238E27FC236}">
                <a16:creationId xmlns:a16="http://schemas.microsoft.com/office/drawing/2014/main" id="{66BFBD2C-240C-4899-9562-75499D8C46E4}"/>
              </a:ext>
            </a:extLst>
          </p:cNvPr>
          <p:cNvSpPr>
            <a:spLocks noGrp="1"/>
          </p:cNvSpPr>
          <p:nvPr>
            <p:ph type="body" sz="quarter" idx="44" hasCustomPrompt="1"/>
          </p:nvPr>
        </p:nvSpPr>
        <p:spPr>
          <a:xfrm>
            <a:off x="464408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6" name="Text Placeholder 10">
            <a:extLst>
              <a:ext uri="{FF2B5EF4-FFF2-40B4-BE49-F238E27FC236}">
                <a16:creationId xmlns:a16="http://schemas.microsoft.com/office/drawing/2014/main" id="{777ECC7E-1DD1-475C-BA92-16BEA144C233}"/>
              </a:ext>
            </a:extLst>
          </p:cNvPr>
          <p:cNvSpPr>
            <a:spLocks noGrp="1"/>
          </p:cNvSpPr>
          <p:nvPr>
            <p:ph type="body" sz="quarter" idx="45" hasCustomPrompt="1"/>
          </p:nvPr>
        </p:nvSpPr>
        <p:spPr>
          <a:xfrm>
            <a:off x="565468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7" name="Text Placeholder 10">
            <a:extLst>
              <a:ext uri="{FF2B5EF4-FFF2-40B4-BE49-F238E27FC236}">
                <a16:creationId xmlns:a16="http://schemas.microsoft.com/office/drawing/2014/main" id="{9FD2184F-25B2-4976-9C55-9D79732D00D0}"/>
              </a:ext>
            </a:extLst>
          </p:cNvPr>
          <p:cNvSpPr>
            <a:spLocks noGrp="1"/>
          </p:cNvSpPr>
          <p:nvPr>
            <p:ph type="body" sz="quarter" idx="46" hasCustomPrompt="1"/>
          </p:nvPr>
        </p:nvSpPr>
        <p:spPr>
          <a:xfrm>
            <a:off x="615998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8" name="Text Placeholder 10">
            <a:extLst>
              <a:ext uri="{FF2B5EF4-FFF2-40B4-BE49-F238E27FC236}">
                <a16:creationId xmlns:a16="http://schemas.microsoft.com/office/drawing/2014/main" id="{2D433B78-8F48-492C-B8BA-C519A010F573}"/>
              </a:ext>
            </a:extLst>
          </p:cNvPr>
          <p:cNvSpPr>
            <a:spLocks noGrp="1"/>
          </p:cNvSpPr>
          <p:nvPr>
            <p:ph type="body" sz="quarter" idx="47" hasCustomPrompt="1"/>
          </p:nvPr>
        </p:nvSpPr>
        <p:spPr>
          <a:xfrm>
            <a:off x="666528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29" name="Text Placeholder 10">
            <a:extLst>
              <a:ext uri="{FF2B5EF4-FFF2-40B4-BE49-F238E27FC236}">
                <a16:creationId xmlns:a16="http://schemas.microsoft.com/office/drawing/2014/main" id="{65D53937-4C12-41A9-96A9-D197CE5CBC1B}"/>
              </a:ext>
            </a:extLst>
          </p:cNvPr>
          <p:cNvSpPr>
            <a:spLocks noGrp="1"/>
          </p:cNvSpPr>
          <p:nvPr>
            <p:ph type="body" sz="quarter" idx="48" hasCustomPrompt="1"/>
          </p:nvPr>
        </p:nvSpPr>
        <p:spPr>
          <a:xfrm>
            <a:off x="717058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0" name="Text Placeholder 10">
            <a:extLst>
              <a:ext uri="{FF2B5EF4-FFF2-40B4-BE49-F238E27FC236}">
                <a16:creationId xmlns:a16="http://schemas.microsoft.com/office/drawing/2014/main" id="{22259E25-16AB-42DF-83CC-F05BA57CFC25}"/>
              </a:ext>
            </a:extLst>
          </p:cNvPr>
          <p:cNvSpPr>
            <a:spLocks noGrp="1"/>
          </p:cNvSpPr>
          <p:nvPr>
            <p:ph type="body" sz="quarter" idx="49" hasCustomPrompt="1"/>
          </p:nvPr>
        </p:nvSpPr>
        <p:spPr>
          <a:xfrm>
            <a:off x="767588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1" name="Text Placeholder 10">
            <a:extLst>
              <a:ext uri="{FF2B5EF4-FFF2-40B4-BE49-F238E27FC236}">
                <a16:creationId xmlns:a16="http://schemas.microsoft.com/office/drawing/2014/main" id="{A5C84813-8A39-4A01-A745-700E1E5DF39E}"/>
              </a:ext>
            </a:extLst>
          </p:cNvPr>
          <p:cNvSpPr>
            <a:spLocks noGrp="1"/>
          </p:cNvSpPr>
          <p:nvPr>
            <p:ph type="body" sz="quarter" idx="50" hasCustomPrompt="1"/>
          </p:nvPr>
        </p:nvSpPr>
        <p:spPr>
          <a:xfrm>
            <a:off x="818118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2" name="Text Placeholder 10">
            <a:extLst>
              <a:ext uri="{FF2B5EF4-FFF2-40B4-BE49-F238E27FC236}">
                <a16:creationId xmlns:a16="http://schemas.microsoft.com/office/drawing/2014/main" id="{35B6B197-CBC9-474D-999F-6BF8B85ABC4B}"/>
              </a:ext>
            </a:extLst>
          </p:cNvPr>
          <p:cNvSpPr>
            <a:spLocks noGrp="1"/>
          </p:cNvSpPr>
          <p:nvPr>
            <p:ph type="body" sz="quarter" idx="51" hasCustomPrompt="1"/>
          </p:nvPr>
        </p:nvSpPr>
        <p:spPr>
          <a:xfrm>
            <a:off x="868648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3" name="Text Placeholder 10">
            <a:extLst>
              <a:ext uri="{FF2B5EF4-FFF2-40B4-BE49-F238E27FC236}">
                <a16:creationId xmlns:a16="http://schemas.microsoft.com/office/drawing/2014/main" id="{700D11F4-2B09-4504-9CF2-4E3A19B2F5F4}"/>
              </a:ext>
            </a:extLst>
          </p:cNvPr>
          <p:cNvSpPr>
            <a:spLocks noGrp="1"/>
          </p:cNvSpPr>
          <p:nvPr>
            <p:ph type="body" sz="quarter" idx="52" hasCustomPrompt="1"/>
          </p:nvPr>
        </p:nvSpPr>
        <p:spPr>
          <a:xfrm>
            <a:off x="919178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4" name="Text Placeholder 10">
            <a:extLst>
              <a:ext uri="{FF2B5EF4-FFF2-40B4-BE49-F238E27FC236}">
                <a16:creationId xmlns:a16="http://schemas.microsoft.com/office/drawing/2014/main" id="{DF28DDAA-9BDA-43BE-B173-D188212594C6}"/>
              </a:ext>
            </a:extLst>
          </p:cNvPr>
          <p:cNvSpPr>
            <a:spLocks noGrp="1"/>
          </p:cNvSpPr>
          <p:nvPr>
            <p:ph type="body" sz="quarter" idx="53" hasCustomPrompt="1"/>
          </p:nvPr>
        </p:nvSpPr>
        <p:spPr>
          <a:xfrm>
            <a:off x="969708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5" name="Text Placeholder 10">
            <a:extLst>
              <a:ext uri="{FF2B5EF4-FFF2-40B4-BE49-F238E27FC236}">
                <a16:creationId xmlns:a16="http://schemas.microsoft.com/office/drawing/2014/main" id="{A55FFBF8-4789-44A0-A9B2-841061C725FD}"/>
              </a:ext>
            </a:extLst>
          </p:cNvPr>
          <p:cNvSpPr>
            <a:spLocks noGrp="1"/>
          </p:cNvSpPr>
          <p:nvPr>
            <p:ph type="body" sz="quarter" idx="54" hasCustomPrompt="1"/>
          </p:nvPr>
        </p:nvSpPr>
        <p:spPr>
          <a:xfrm>
            <a:off x="11212975"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6" name="Text Placeholder 10">
            <a:extLst>
              <a:ext uri="{FF2B5EF4-FFF2-40B4-BE49-F238E27FC236}">
                <a16:creationId xmlns:a16="http://schemas.microsoft.com/office/drawing/2014/main" id="{C33D9234-67AF-4493-9CED-B39D80A70A53}"/>
              </a:ext>
            </a:extLst>
          </p:cNvPr>
          <p:cNvSpPr>
            <a:spLocks noGrp="1"/>
          </p:cNvSpPr>
          <p:nvPr>
            <p:ph type="body" sz="quarter" idx="55" hasCustomPrompt="1"/>
          </p:nvPr>
        </p:nvSpPr>
        <p:spPr>
          <a:xfrm>
            <a:off x="1020238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37" name="Text Placeholder 10">
            <a:extLst>
              <a:ext uri="{FF2B5EF4-FFF2-40B4-BE49-F238E27FC236}">
                <a16:creationId xmlns:a16="http://schemas.microsoft.com/office/drawing/2014/main" id="{98549725-B11A-4C4E-8DBF-F00E575D61D8}"/>
              </a:ext>
            </a:extLst>
          </p:cNvPr>
          <p:cNvSpPr>
            <a:spLocks noGrp="1"/>
          </p:cNvSpPr>
          <p:nvPr>
            <p:ph type="body" sz="quarter" idx="56" hasCustomPrompt="1"/>
          </p:nvPr>
        </p:nvSpPr>
        <p:spPr>
          <a:xfrm>
            <a:off x="10707682" y="3597398"/>
            <a:ext cx="377825" cy="201776"/>
          </a:xfrm>
        </p:spPr>
        <p:txBody>
          <a:bodyPr/>
          <a:lstStyle>
            <a:lvl1pPr marL="0" indent="0" algn="ctr">
              <a:buNone/>
              <a:defRPr sz="1200">
                <a:solidFill>
                  <a:schemeClr val="tx1">
                    <a:lumMod val="50000"/>
                    <a:lumOff val="50000"/>
                  </a:schemeClr>
                </a:solidFill>
              </a:defRPr>
            </a:lvl1pPr>
          </a:lstStyle>
          <a:p>
            <a:pPr lvl="0"/>
            <a:r>
              <a:rPr lang="en-US" dirty="0"/>
              <a:t>MM</a:t>
            </a:r>
            <a:endParaRPr lang="en-ZA" dirty="0"/>
          </a:p>
        </p:txBody>
      </p:sp>
      <p:sp>
        <p:nvSpPr>
          <p:cNvPr id="40" name="Text Placeholder 3">
            <a:extLst>
              <a:ext uri="{FF2B5EF4-FFF2-40B4-BE49-F238E27FC236}">
                <a16:creationId xmlns:a16="http://schemas.microsoft.com/office/drawing/2014/main" id="{204E7B1E-C17D-4443-B650-E72AD9AA463F}"/>
              </a:ext>
            </a:extLst>
          </p:cNvPr>
          <p:cNvSpPr>
            <a:spLocks noGrp="1"/>
          </p:cNvSpPr>
          <p:nvPr>
            <p:ph type="body" sz="quarter" idx="59" hasCustomPrompt="1"/>
          </p:nvPr>
        </p:nvSpPr>
        <p:spPr>
          <a:xfrm>
            <a:off x="5206998" y="2190750"/>
            <a:ext cx="1793875" cy="561975"/>
          </a:xfrm>
          <a:noFill/>
          <a:ln w="3175">
            <a:solidFill>
              <a:schemeClr val="bg1">
                <a:alpha val="52000"/>
              </a:schemeClr>
            </a:solidFill>
          </a:ln>
        </p:spPr>
        <p:txBody>
          <a:bodyPr tIns="36000" anchor="t"/>
          <a:lstStyle>
            <a:lvl1pPr marL="0" indent="0" algn="ctr">
              <a:buNone/>
              <a:defRPr sz="1600">
                <a:solidFill>
                  <a:schemeClr val="bg1"/>
                </a:solidFill>
              </a:defRPr>
            </a:lvl1pPr>
          </a:lstStyle>
          <a:p>
            <a:pPr lvl="0"/>
            <a:r>
              <a:rPr lang="en-US" dirty="0"/>
              <a:t>Item Title</a:t>
            </a:r>
            <a:endParaRPr lang="en-ZA" dirty="0"/>
          </a:p>
        </p:txBody>
      </p:sp>
      <p:sp>
        <p:nvSpPr>
          <p:cNvPr id="41" name="Text Placeholder 36">
            <a:extLst>
              <a:ext uri="{FF2B5EF4-FFF2-40B4-BE49-F238E27FC236}">
                <a16:creationId xmlns:a16="http://schemas.microsoft.com/office/drawing/2014/main" id="{87DD778A-952C-41DC-A5F9-8023A7099828}"/>
              </a:ext>
            </a:extLst>
          </p:cNvPr>
          <p:cNvSpPr>
            <a:spLocks noGrp="1"/>
          </p:cNvSpPr>
          <p:nvPr>
            <p:ph type="body" sz="quarter" idx="60" hasCustomPrompt="1"/>
          </p:nvPr>
        </p:nvSpPr>
        <p:spPr>
          <a:xfrm>
            <a:off x="5258727" y="2505005"/>
            <a:ext cx="1690417" cy="224670"/>
          </a:xfrm>
        </p:spPr>
        <p:txBody>
          <a:bodyPr/>
          <a:lstStyle>
            <a:lvl1pPr marL="0" indent="0" algn="ctr">
              <a:buNone/>
              <a:defRPr sz="1200">
                <a:solidFill>
                  <a:schemeClr val="tx1">
                    <a:lumMod val="50000"/>
                    <a:lumOff val="50000"/>
                  </a:schemeClr>
                </a:solidFill>
              </a:defRPr>
            </a:lvl1pPr>
          </a:lstStyle>
          <a:p>
            <a:pPr lvl="0"/>
            <a:r>
              <a:rPr lang="en-US" dirty="0"/>
              <a:t>Month, Year</a:t>
            </a:r>
            <a:endParaRPr lang="en-ZA" dirty="0"/>
          </a:p>
        </p:txBody>
      </p:sp>
      <p:sp>
        <p:nvSpPr>
          <p:cNvPr id="4" name="Title 3">
            <a:extLst>
              <a:ext uri="{FF2B5EF4-FFF2-40B4-BE49-F238E27FC236}">
                <a16:creationId xmlns:a16="http://schemas.microsoft.com/office/drawing/2014/main" id="{E6BAFDBA-55A9-474E-B718-9A082A4EC2FA}"/>
              </a:ext>
            </a:extLst>
          </p:cNvPr>
          <p:cNvSpPr>
            <a:spLocks noGrp="1"/>
          </p:cNvSpPr>
          <p:nvPr>
            <p:ph type="title"/>
          </p:nvPr>
        </p:nvSpPr>
        <p:spPr/>
        <p:txBody>
          <a:bodyPr/>
          <a:lstStyle/>
          <a:p>
            <a:r>
              <a:rPr lang="en-US" smtClean="0"/>
              <a:t>Click to edit Master title style</a:t>
            </a:r>
            <a:endParaRPr lang="en-ZA"/>
          </a:p>
        </p:txBody>
      </p:sp>
      <p:sp>
        <p:nvSpPr>
          <p:cNvPr id="6" name="Footer Placeholder 5">
            <a:extLst>
              <a:ext uri="{FF2B5EF4-FFF2-40B4-BE49-F238E27FC236}">
                <a16:creationId xmlns:a16="http://schemas.microsoft.com/office/drawing/2014/main" id="{3B7B8B7D-30D2-4642-AD21-0E2F8D85A424}"/>
              </a:ext>
            </a:extLst>
          </p:cNvPr>
          <p:cNvSpPr>
            <a:spLocks noGrp="1"/>
          </p:cNvSpPr>
          <p:nvPr>
            <p:ph type="ftr" sz="quarter" idx="61"/>
          </p:nvPr>
        </p:nvSpPr>
        <p:spPr/>
        <p:txBody>
          <a:bodyPr/>
          <a:lstStyle/>
          <a:p>
            <a:r>
              <a:rPr lang="en-ZA" dirty="0"/>
              <a:t>Add a footer</a:t>
            </a:r>
          </a:p>
        </p:txBody>
      </p:sp>
      <p:sp>
        <p:nvSpPr>
          <p:cNvPr id="7" name="Slide Number Placeholder 6">
            <a:extLst>
              <a:ext uri="{FF2B5EF4-FFF2-40B4-BE49-F238E27FC236}">
                <a16:creationId xmlns:a16="http://schemas.microsoft.com/office/drawing/2014/main" id="{8ABE7080-8808-492F-8C61-44DEA0F09990}"/>
              </a:ext>
            </a:extLst>
          </p:cNvPr>
          <p:cNvSpPr>
            <a:spLocks noGrp="1"/>
          </p:cNvSpPr>
          <p:nvPr>
            <p:ph type="sldNum" sz="quarter" idx="62"/>
          </p:nvPr>
        </p:nvSpPr>
        <p:spPr/>
        <p:txBody>
          <a:bodyPr/>
          <a:lstStyle/>
          <a:p>
            <a:r>
              <a:rPr lang="en-ZA" dirty="0"/>
              <a:t>page </a:t>
            </a:r>
            <a:fld id="{19B51A1E-902D-48AF-9020-955120F399B6}" type="slidenum">
              <a:rPr lang="en-ZA" b="1" i="1" smtClean="0"/>
              <a:pPr/>
              <a:t>‹#›</a:t>
            </a:fld>
            <a:endParaRPr lang="en-ZA" b="1" i="1" dirty="0"/>
          </a:p>
        </p:txBody>
      </p:sp>
      <p:sp>
        <p:nvSpPr>
          <p:cNvPr id="39" name="Text Placeholder 4">
            <a:extLst>
              <a:ext uri="{FF2B5EF4-FFF2-40B4-BE49-F238E27FC236}">
                <a16:creationId xmlns:a16="http://schemas.microsoft.com/office/drawing/2014/main" id="{1B66C276-44E8-433F-9CFB-2C5032B7306D}"/>
              </a:ext>
            </a:extLst>
          </p:cNvPr>
          <p:cNvSpPr>
            <a:spLocks noGrp="1"/>
          </p:cNvSpPr>
          <p:nvPr>
            <p:ph type="body" sz="quarter" idx="13" hasCustomPrompt="1"/>
          </p:nvPr>
        </p:nvSpPr>
        <p:spPr>
          <a:xfrm>
            <a:off x="601682" y="1008000"/>
            <a:ext cx="9974243"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Tree>
    <p:extLst>
      <p:ext uri="{BB962C8B-B14F-4D97-AF65-F5344CB8AC3E}">
        <p14:creationId xmlns:p14="http://schemas.microsoft.com/office/powerpoint/2010/main" val="9090058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3 Members">
    <p:spTree>
      <p:nvGrpSpPr>
        <p:cNvPr id="1" name=""/>
        <p:cNvGrpSpPr/>
        <p:nvPr/>
      </p:nvGrpSpPr>
      <p:grpSpPr>
        <a:xfrm>
          <a:off x="0" y="0"/>
          <a:ext cx="0" cy="0"/>
          <a:chOff x="0" y="0"/>
          <a:chExt cx="0" cy="0"/>
        </a:xfrm>
      </p:grpSpPr>
      <p:sp>
        <p:nvSpPr>
          <p:cNvPr id="38" name="Picture Placeholder 4">
            <a:extLst>
              <a:ext uri="{FF2B5EF4-FFF2-40B4-BE49-F238E27FC236}">
                <a16:creationId xmlns:a16="http://schemas.microsoft.com/office/drawing/2014/main" id="{EC13E70C-589A-40D0-83ED-C913136ACD7E}"/>
              </a:ext>
            </a:extLst>
          </p:cNvPr>
          <p:cNvSpPr>
            <a:spLocks noGrp="1"/>
          </p:cNvSpPr>
          <p:nvPr>
            <p:ph type="pic" sz="quarter" idx="14" hasCustomPrompt="1"/>
          </p:nvPr>
        </p:nvSpPr>
        <p:spPr>
          <a:xfrm>
            <a:off x="601200" y="1952049"/>
            <a:ext cx="1476951" cy="1476951"/>
          </a:xfrm>
          <a:prstGeom prst="ellipse">
            <a:avLst/>
          </a:prstGeom>
          <a:solidFill>
            <a:schemeClr val="tx1">
              <a:lumMod val="95000"/>
              <a:lumOff val="5000"/>
              <a:alpha val="70000"/>
            </a:schemeClr>
          </a:solidFill>
          <a:ln w="63500" cap="flat">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mn-lt"/>
                <a:cs typeface="Times New Roman" panose="02020603050405020304" pitchFamily="18" charset="0"/>
              </a:defRPr>
            </a:lvl1pPr>
          </a:lstStyle>
          <a:p>
            <a:pPr marL="266700" lvl="0" indent="-266700" algn="ctr"/>
            <a:r>
              <a:rPr lang="en-ZA" dirty="0"/>
              <a:t>Profile Photo</a:t>
            </a:r>
          </a:p>
        </p:txBody>
      </p:sp>
      <p:sp>
        <p:nvSpPr>
          <p:cNvPr id="39" name="Text Placeholder 8">
            <a:extLst>
              <a:ext uri="{FF2B5EF4-FFF2-40B4-BE49-F238E27FC236}">
                <a16:creationId xmlns:a16="http://schemas.microsoft.com/office/drawing/2014/main" id="{A975B89D-7E01-4CB2-ABC7-5CFAB076441A}"/>
              </a:ext>
            </a:extLst>
          </p:cNvPr>
          <p:cNvSpPr>
            <a:spLocks noGrp="1"/>
          </p:cNvSpPr>
          <p:nvPr>
            <p:ph type="body" sz="quarter" idx="15" hasCustomPrompt="1"/>
          </p:nvPr>
        </p:nvSpPr>
        <p:spPr>
          <a:xfrm>
            <a:off x="601200" y="3557684"/>
            <a:ext cx="2830441" cy="395805"/>
          </a:xfrm>
        </p:spPr>
        <p:txBody>
          <a:bodyPr anchor="b"/>
          <a:lstStyle>
            <a:lvl1pPr marL="0" indent="0" algn="l">
              <a:buFont typeface="Arial" panose="020B0604020202020204" pitchFamily="34" charset="0"/>
              <a:buNone/>
              <a:defRPr sz="2400"/>
            </a:lvl1pPr>
          </a:lstStyle>
          <a:p>
            <a:pPr lvl="0"/>
            <a:r>
              <a:rPr lang="en-US" dirty="0"/>
              <a:t>Name</a:t>
            </a:r>
            <a:endParaRPr lang="en-ZA" dirty="0"/>
          </a:p>
        </p:txBody>
      </p:sp>
      <p:sp>
        <p:nvSpPr>
          <p:cNvPr id="42" name="Text Placeholder 10">
            <a:extLst>
              <a:ext uri="{FF2B5EF4-FFF2-40B4-BE49-F238E27FC236}">
                <a16:creationId xmlns:a16="http://schemas.microsoft.com/office/drawing/2014/main" id="{A4230AA3-993A-4092-A471-053453DEF31B}"/>
              </a:ext>
            </a:extLst>
          </p:cNvPr>
          <p:cNvSpPr>
            <a:spLocks noGrp="1"/>
          </p:cNvSpPr>
          <p:nvPr>
            <p:ph type="body" sz="quarter" idx="16" hasCustomPrompt="1"/>
          </p:nvPr>
        </p:nvSpPr>
        <p:spPr>
          <a:xfrm>
            <a:off x="601200" y="4452773"/>
            <a:ext cx="2830441" cy="1250615"/>
          </a:xfrm>
        </p:spPr>
        <p:txBody>
          <a:bodyPr/>
          <a:lstStyle>
            <a:lvl1pPr marL="0" indent="0" algn="l">
              <a:buNone/>
              <a:defRPr sz="1400">
                <a:solidFill>
                  <a:schemeClr val="tx1">
                    <a:lumMod val="50000"/>
                    <a:lumOff val="50000"/>
                  </a:schemeClr>
                </a:solidFill>
              </a:defRPr>
            </a:lvl1pPr>
          </a:lstStyle>
          <a:p>
            <a:pPr lvl="0"/>
            <a:r>
              <a:rPr lang="en-US" dirty="0"/>
              <a:t>Short Bio</a:t>
            </a:r>
            <a:endParaRPr lang="en-ZA" dirty="0"/>
          </a:p>
        </p:txBody>
      </p:sp>
      <p:sp>
        <p:nvSpPr>
          <p:cNvPr id="43" name="Text Placeholder 8">
            <a:extLst>
              <a:ext uri="{FF2B5EF4-FFF2-40B4-BE49-F238E27FC236}">
                <a16:creationId xmlns:a16="http://schemas.microsoft.com/office/drawing/2014/main" id="{91052B18-094B-44AE-B97A-C724CAB4A96B}"/>
              </a:ext>
            </a:extLst>
          </p:cNvPr>
          <p:cNvSpPr>
            <a:spLocks noGrp="1"/>
          </p:cNvSpPr>
          <p:nvPr>
            <p:ph type="body" sz="quarter" idx="33" hasCustomPrompt="1"/>
          </p:nvPr>
        </p:nvSpPr>
        <p:spPr>
          <a:xfrm>
            <a:off x="601200" y="4082173"/>
            <a:ext cx="2830441" cy="245885"/>
          </a:xfrm>
        </p:spPr>
        <p:txBody>
          <a:bodyPr/>
          <a:lstStyle>
            <a:lvl1pPr marL="0" indent="0" algn="l">
              <a:buFont typeface="Arial" panose="020B0604020202020204" pitchFamily="34" charset="0"/>
              <a:buNone/>
              <a:defRPr sz="1400">
                <a:solidFill>
                  <a:schemeClr val="bg1">
                    <a:lumMod val="50000"/>
                  </a:schemeClr>
                </a:solidFill>
              </a:defRPr>
            </a:lvl1pPr>
          </a:lstStyle>
          <a:p>
            <a:pPr lvl="0"/>
            <a:r>
              <a:rPr lang="en-US" dirty="0"/>
              <a:t>Title</a:t>
            </a:r>
            <a:endParaRPr lang="en-ZA" dirty="0"/>
          </a:p>
        </p:txBody>
      </p:sp>
      <p:sp>
        <p:nvSpPr>
          <p:cNvPr id="44" name="Picture Placeholder 4">
            <a:extLst>
              <a:ext uri="{FF2B5EF4-FFF2-40B4-BE49-F238E27FC236}">
                <a16:creationId xmlns:a16="http://schemas.microsoft.com/office/drawing/2014/main" id="{45BB7166-E008-49D6-8450-A5312FEF5DA3}"/>
              </a:ext>
            </a:extLst>
          </p:cNvPr>
          <p:cNvSpPr>
            <a:spLocks noGrp="1"/>
          </p:cNvSpPr>
          <p:nvPr>
            <p:ph type="pic" sz="quarter" idx="34" hasCustomPrompt="1"/>
          </p:nvPr>
        </p:nvSpPr>
        <p:spPr>
          <a:xfrm>
            <a:off x="4172997" y="1952049"/>
            <a:ext cx="1476951" cy="1476951"/>
          </a:xfrm>
          <a:prstGeom prst="ellipse">
            <a:avLst/>
          </a:prstGeom>
          <a:solidFill>
            <a:schemeClr val="tx1">
              <a:lumMod val="95000"/>
              <a:lumOff val="5000"/>
              <a:alpha val="70000"/>
            </a:schemeClr>
          </a:solidFill>
          <a:ln w="12700" cap="flat">
            <a:solidFill>
              <a:schemeClr val="bg1"/>
            </a:solidFill>
            <a:miter lim="800000"/>
          </a:ln>
          <a:effectLst>
            <a:glow rad="101600">
              <a:schemeClr val="bg1">
                <a:alpha val="18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mn-lt"/>
                <a:cs typeface="Times New Roman" panose="02020603050405020304" pitchFamily="18" charset="0"/>
              </a:defRPr>
            </a:lvl1pPr>
          </a:lstStyle>
          <a:p>
            <a:pPr marL="266700" lvl="0" indent="-266700" algn="ctr"/>
            <a:r>
              <a:rPr lang="en-ZA" dirty="0"/>
              <a:t>Profile Photo</a:t>
            </a:r>
          </a:p>
        </p:txBody>
      </p:sp>
      <p:sp>
        <p:nvSpPr>
          <p:cNvPr id="45" name="Text Placeholder 8">
            <a:extLst>
              <a:ext uri="{FF2B5EF4-FFF2-40B4-BE49-F238E27FC236}">
                <a16:creationId xmlns:a16="http://schemas.microsoft.com/office/drawing/2014/main" id="{0AE9D0EE-057F-4334-8F2F-646129CE3052}"/>
              </a:ext>
            </a:extLst>
          </p:cNvPr>
          <p:cNvSpPr>
            <a:spLocks noGrp="1"/>
          </p:cNvSpPr>
          <p:nvPr>
            <p:ph type="body" sz="quarter" idx="35" hasCustomPrompt="1"/>
          </p:nvPr>
        </p:nvSpPr>
        <p:spPr>
          <a:xfrm>
            <a:off x="4172997" y="3557684"/>
            <a:ext cx="2830441" cy="395805"/>
          </a:xfrm>
        </p:spPr>
        <p:txBody>
          <a:bodyPr anchor="b"/>
          <a:lstStyle>
            <a:lvl1pPr marL="0" indent="0" algn="l">
              <a:buFont typeface="Arial" panose="020B0604020202020204" pitchFamily="34" charset="0"/>
              <a:buNone/>
              <a:defRPr sz="2400"/>
            </a:lvl1pPr>
          </a:lstStyle>
          <a:p>
            <a:pPr lvl="0"/>
            <a:r>
              <a:rPr lang="en-US" dirty="0"/>
              <a:t>Name</a:t>
            </a:r>
            <a:endParaRPr lang="en-ZA" dirty="0"/>
          </a:p>
        </p:txBody>
      </p:sp>
      <p:sp>
        <p:nvSpPr>
          <p:cNvPr id="46" name="Text Placeholder 10">
            <a:extLst>
              <a:ext uri="{FF2B5EF4-FFF2-40B4-BE49-F238E27FC236}">
                <a16:creationId xmlns:a16="http://schemas.microsoft.com/office/drawing/2014/main" id="{63EC5DB9-C6BA-4136-BE69-07558AC30E96}"/>
              </a:ext>
            </a:extLst>
          </p:cNvPr>
          <p:cNvSpPr>
            <a:spLocks noGrp="1"/>
          </p:cNvSpPr>
          <p:nvPr>
            <p:ph type="body" sz="quarter" idx="36" hasCustomPrompt="1"/>
          </p:nvPr>
        </p:nvSpPr>
        <p:spPr>
          <a:xfrm>
            <a:off x="4172997" y="4452773"/>
            <a:ext cx="2830441" cy="1250615"/>
          </a:xfrm>
        </p:spPr>
        <p:txBody>
          <a:bodyPr/>
          <a:lstStyle>
            <a:lvl1pPr marL="0" indent="0" algn="l">
              <a:buNone/>
              <a:defRPr sz="1400">
                <a:solidFill>
                  <a:schemeClr val="tx1">
                    <a:lumMod val="50000"/>
                    <a:lumOff val="50000"/>
                  </a:schemeClr>
                </a:solidFill>
              </a:defRPr>
            </a:lvl1pPr>
          </a:lstStyle>
          <a:p>
            <a:pPr lvl="0"/>
            <a:r>
              <a:rPr lang="en-US" dirty="0"/>
              <a:t>Short Bio</a:t>
            </a:r>
            <a:endParaRPr lang="en-ZA" dirty="0"/>
          </a:p>
        </p:txBody>
      </p:sp>
      <p:sp>
        <p:nvSpPr>
          <p:cNvPr id="47" name="Text Placeholder 8">
            <a:extLst>
              <a:ext uri="{FF2B5EF4-FFF2-40B4-BE49-F238E27FC236}">
                <a16:creationId xmlns:a16="http://schemas.microsoft.com/office/drawing/2014/main" id="{99CC3712-4773-4EA8-B93D-6D6062E08631}"/>
              </a:ext>
            </a:extLst>
          </p:cNvPr>
          <p:cNvSpPr>
            <a:spLocks noGrp="1"/>
          </p:cNvSpPr>
          <p:nvPr>
            <p:ph type="body" sz="quarter" idx="37" hasCustomPrompt="1"/>
          </p:nvPr>
        </p:nvSpPr>
        <p:spPr>
          <a:xfrm>
            <a:off x="4172997" y="4082173"/>
            <a:ext cx="2830441" cy="245885"/>
          </a:xfrm>
        </p:spPr>
        <p:txBody>
          <a:bodyPr/>
          <a:lstStyle>
            <a:lvl1pPr marL="0" indent="0" algn="l">
              <a:buFont typeface="Arial" panose="020B0604020202020204" pitchFamily="34" charset="0"/>
              <a:buNone/>
              <a:defRPr sz="1400">
                <a:solidFill>
                  <a:schemeClr val="bg1">
                    <a:lumMod val="50000"/>
                  </a:schemeClr>
                </a:solidFill>
              </a:defRPr>
            </a:lvl1pPr>
          </a:lstStyle>
          <a:p>
            <a:pPr lvl="0"/>
            <a:r>
              <a:rPr lang="en-US" dirty="0"/>
              <a:t>Title</a:t>
            </a:r>
            <a:endParaRPr lang="en-ZA" dirty="0"/>
          </a:p>
        </p:txBody>
      </p:sp>
      <p:sp>
        <p:nvSpPr>
          <p:cNvPr id="48" name="Picture Placeholder 4">
            <a:extLst>
              <a:ext uri="{FF2B5EF4-FFF2-40B4-BE49-F238E27FC236}">
                <a16:creationId xmlns:a16="http://schemas.microsoft.com/office/drawing/2014/main" id="{B8CCF0D9-2E35-46E1-9212-1B3509896D23}"/>
              </a:ext>
            </a:extLst>
          </p:cNvPr>
          <p:cNvSpPr>
            <a:spLocks noGrp="1"/>
          </p:cNvSpPr>
          <p:nvPr>
            <p:ph type="pic" sz="quarter" idx="38" hasCustomPrompt="1"/>
          </p:nvPr>
        </p:nvSpPr>
        <p:spPr>
          <a:xfrm>
            <a:off x="7744794" y="1952049"/>
            <a:ext cx="1476951" cy="1476951"/>
          </a:xfrm>
          <a:prstGeom prst="ellipse">
            <a:avLst/>
          </a:prstGeom>
          <a:solidFill>
            <a:schemeClr val="tx1">
              <a:lumMod val="95000"/>
              <a:lumOff val="5000"/>
              <a:alpha val="70000"/>
            </a:schemeClr>
          </a:solidFill>
          <a:ln w="107950" cap="flat">
            <a:solidFill>
              <a:schemeClr val="tx1">
                <a:lumMod val="75000"/>
                <a:lumOff val="25000"/>
                <a:alpha val="4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mn-lt"/>
                <a:cs typeface="Times New Roman" panose="02020603050405020304" pitchFamily="18" charset="0"/>
              </a:defRPr>
            </a:lvl1pPr>
          </a:lstStyle>
          <a:p>
            <a:pPr marL="266700" lvl="0" indent="-266700" algn="ctr"/>
            <a:r>
              <a:rPr lang="en-ZA" dirty="0"/>
              <a:t>Profile Photo</a:t>
            </a:r>
          </a:p>
        </p:txBody>
      </p:sp>
      <p:sp>
        <p:nvSpPr>
          <p:cNvPr id="49" name="Text Placeholder 8">
            <a:extLst>
              <a:ext uri="{FF2B5EF4-FFF2-40B4-BE49-F238E27FC236}">
                <a16:creationId xmlns:a16="http://schemas.microsoft.com/office/drawing/2014/main" id="{D919871E-8721-4C49-8AB2-C0D348DAFA5B}"/>
              </a:ext>
            </a:extLst>
          </p:cNvPr>
          <p:cNvSpPr>
            <a:spLocks noGrp="1"/>
          </p:cNvSpPr>
          <p:nvPr>
            <p:ph type="body" sz="quarter" idx="39" hasCustomPrompt="1"/>
          </p:nvPr>
        </p:nvSpPr>
        <p:spPr>
          <a:xfrm>
            <a:off x="7744794" y="3557684"/>
            <a:ext cx="2830441" cy="395805"/>
          </a:xfrm>
        </p:spPr>
        <p:txBody>
          <a:bodyPr anchor="b"/>
          <a:lstStyle>
            <a:lvl1pPr marL="0" indent="0" algn="l">
              <a:buFont typeface="Arial" panose="020B0604020202020204" pitchFamily="34" charset="0"/>
              <a:buNone/>
              <a:defRPr sz="2400"/>
            </a:lvl1pPr>
          </a:lstStyle>
          <a:p>
            <a:pPr lvl="0"/>
            <a:r>
              <a:rPr lang="en-US" dirty="0"/>
              <a:t>Name</a:t>
            </a:r>
            <a:endParaRPr lang="en-ZA" dirty="0"/>
          </a:p>
        </p:txBody>
      </p:sp>
      <p:sp>
        <p:nvSpPr>
          <p:cNvPr id="50" name="Text Placeholder 10">
            <a:extLst>
              <a:ext uri="{FF2B5EF4-FFF2-40B4-BE49-F238E27FC236}">
                <a16:creationId xmlns:a16="http://schemas.microsoft.com/office/drawing/2014/main" id="{7D780DEF-5C9E-4113-965F-1F5355E35E52}"/>
              </a:ext>
            </a:extLst>
          </p:cNvPr>
          <p:cNvSpPr>
            <a:spLocks noGrp="1"/>
          </p:cNvSpPr>
          <p:nvPr>
            <p:ph type="body" sz="quarter" idx="40" hasCustomPrompt="1"/>
          </p:nvPr>
        </p:nvSpPr>
        <p:spPr>
          <a:xfrm>
            <a:off x="7744794" y="4452773"/>
            <a:ext cx="2830441" cy="1250615"/>
          </a:xfrm>
        </p:spPr>
        <p:txBody>
          <a:bodyPr/>
          <a:lstStyle>
            <a:lvl1pPr marL="0" indent="0" algn="l">
              <a:buNone/>
              <a:defRPr sz="1400">
                <a:solidFill>
                  <a:schemeClr val="tx1">
                    <a:lumMod val="50000"/>
                    <a:lumOff val="50000"/>
                  </a:schemeClr>
                </a:solidFill>
              </a:defRPr>
            </a:lvl1pPr>
          </a:lstStyle>
          <a:p>
            <a:pPr lvl="0"/>
            <a:r>
              <a:rPr lang="en-US" dirty="0"/>
              <a:t>Short Bio</a:t>
            </a:r>
            <a:endParaRPr lang="en-ZA" dirty="0"/>
          </a:p>
        </p:txBody>
      </p:sp>
      <p:sp>
        <p:nvSpPr>
          <p:cNvPr id="51" name="Text Placeholder 8">
            <a:extLst>
              <a:ext uri="{FF2B5EF4-FFF2-40B4-BE49-F238E27FC236}">
                <a16:creationId xmlns:a16="http://schemas.microsoft.com/office/drawing/2014/main" id="{3BC28981-C986-493A-8659-FAE5C4402348}"/>
              </a:ext>
            </a:extLst>
          </p:cNvPr>
          <p:cNvSpPr>
            <a:spLocks noGrp="1"/>
          </p:cNvSpPr>
          <p:nvPr>
            <p:ph type="body" sz="quarter" idx="41" hasCustomPrompt="1"/>
          </p:nvPr>
        </p:nvSpPr>
        <p:spPr>
          <a:xfrm>
            <a:off x="7744794" y="4082173"/>
            <a:ext cx="2830441" cy="245885"/>
          </a:xfrm>
        </p:spPr>
        <p:txBody>
          <a:bodyPr/>
          <a:lstStyle>
            <a:lvl1pPr marL="0" indent="0" algn="l">
              <a:buFont typeface="Arial" panose="020B0604020202020204" pitchFamily="34" charset="0"/>
              <a:buNone/>
              <a:defRPr sz="1400">
                <a:solidFill>
                  <a:schemeClr val="bg1">
                    <a:lumMod val="50000"/>
                  </a:schemeClr>
                </a:solidFill>
              </a:defRPr>
            </a:lvl1pPr>
          </a:lstStyle>
          <a:p>
            <a:pPr lvl="0"/>
            <a:r>
              <a:rPr lang="en-US" dirty="0"/>
              <a:t>Title</a:t>
            </a:r>
            <a:endParaRPr lang="en-ZA" dirty="0"/>
          </a:p>
        </p:txBody>
      </p:sp>
      <p:sp>
        <p:nvSpPr>
          <p:cNvPr id="4" name="Title 3">
            <a:extLst>
              <a:ext uri="{FF2B5EF4-FFF2-40B4-BE49-F238E27FC236}">
                <a16:creationId xmlns:a16="http://schemas.microsoft.com/office/drawing/2014/main" id="{8A4988E9-7A39-4529-8C9C-2B5DB99D3311}"/>
              </a:ext>
            </a:extLst>
          </p:cNvPr>
          <p:cNvSpPr>
            <a:spLocks noGrp="1"/>
          </p:cNvSpPr>
          <p:nvPr>
            <p:ph type="title"/>
          </p:nvPr>
        </p:nvSpPr>
        <p:spPr>
          <a:xfrm>
            <a:off x="601682" y="432000"/>
            <a:ext cx="9973553" cy="432000"/>
          </a:xfrm>
        </p:spPr>
        <p:txBody>
          <a:bodyPr/>
          <a:lstStyle/>
          <a:p>
            <a:r>
              <a:rPr lang="en-US" smtClean="0"/>
              <a:t>Click to edit Master title style</a:t>
            </a:r>
            <a:endParaRPr lang="en-ZA"/>
          </a:p>
        </p:txBody>
      </p:sp>
      <p:sp>
        <p:nvSpPr>
          <p:cNvPr id="6" name="Footer Placeholder 5">
            <a:extLst>
              <a:ext uri="{FF2B5EF4-FFF2-40B4-BE49-F238E27FC236}">
                <a16:creationId xmlns:a16="http://schemas.microsoft.com/office/drawing/2014/main" id="{7EBF9ED8-9A9C-443A-BA3F-560FC1AF9653}"/>
              </a:ext>
            </a:extLst>
          </p:cNvPr>
          <p:cNvSpPr>
            <a:spLocks noGrp="1"/>
          </p:cNvSpPr>
          <p:nvPr>
            <p:ph type="ftr" sz="quarter" idx="42"/>
          </p:nvPr>
        </p:nvSpPr>
        <p:spPr/>
        <p:txBody>
          <a:bodyPr/>
          <a:lstStyle/>
          <a:p>
            <a:r>
              <a:rPr lang="en-ZA" dirty="0"/>
              <a:t>Add a footer</a:t>
            </a:r>
          </a:p>
        </p:txBody>
      </p:sp>
      <p:sp>
        <p:nvSpPr>
          <p:cNvPr id="7" name="Slide Number Placeholder 6">
            <a:extLst>
              <a:ext uri="{FF2B5EF4-FFF2-40B4-BE49-F238E27FC236}">
                <a16:creationId xmlns:a16="http://schemas.microsoft.com/office/drawing/2014/main" id="{61F118C2-75B3-4BD8-82FE-6B58FA497537}"/>
              </a:ext>
            </a:extLst>
          </p:cNvPr>
          <p:cNvSpPr>
            <a:spLocks noGrp="1"/>
          </p:cNvSpPr>
          <p:nvPr>
            <p:ph type="sldNum" sz="quarter" idx="43"/>
          </p:nvPr>
        </p:nvSpPr>
        <p:spPr/>
        <p:txBody>
          <a:bodyPr/>
          <a:lstStyle/>
          <a:p>
            <a:r>
              <a:rPr lang="en-ZA" dirty="0"/>
              <a:t>page </a:t>
            </a:r>
            <a:fld id="{19B51A1E-902D-48AF-9020-955120F399B6}" type="slidenum">
              <a:rPr lang="en-ZA" b="1" i="1" smtClean="0"/>
              <a:pPr/>
              <a:t>‹#›</a:t>
            </a:fld>
            <a:endParaRPr lang="en-ZA" b="1" i="1" dirty="0"/>
          </a:p>
        </p:txBody>
      </p:sp>
      <p:sp>
        <p:nvSpPr>
          <p:cNvPr id="21" name="Text Placeholder 4">
            <a:extLst>
              <a:ext uri="{FF2B5EF4-FFF2-40B4-BE49-F238E27FC236}">
                <a16:creationId xmlns:a16="http://schemas.microsoft.com/office/drawing/2014/main" id="{E5815719-95C6-4247-B73D-C26587602667}"/>
              </a:ext>
            </a:extLst>
          </p:cNvPr>
          <p:cNvSpPr>
            <a:spLocks noGrp="1"/>
          </p:cNvSpPr>
          <p:nvPr>
            <p:ph type="body" sz="quarter" idx="13" hasCustomPrompt="1"/>
          </p:nvPr>
        </p:nvSpPr>
        <p:spPr>
          <a:xfrm>
            <a:off x="601682" y="1008000"/>
            <a:ext cx="9974243"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Tree>
    <p:extLst>
      <p:ext uri="{BB962C8B-B14F-4D97-AF65-F5344CB8AC3E}">
        <p14:creationId xmlns:p14="http://schemas.microsoft.com/office/powerpoint/2010/main" val="321264318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6 Members">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601682" y="1008000"/>
            <a:ext cx="9974243"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28" name="Picture Placeholder 15">
            <a:extLst>
              <a:ext uri="{FF2B5EF4-FFF2-40B4-BE49-F238E27FC236}">
                <a16:creationId xmlns:a16="http://schemas.microsoft.com/office/drawing/2014/main" id="{12424001-B070-42CA-89F1-75B99FC8EDEF}"/>
              </a:ext>
            </a:extLst>
          </p:cNvPr>
          <p:cNvSpPr>
            <a:spLocks noGrp="1"/>
          </p:cNvSpPr>
          <p:nvPr>
            <p:ph type="pic" sz="quarter" idx="41" hasCustomPrompt="1"/>
          </p:nvPr>
        </p:nvSpPr>
        <p:spPr>
          <a:xfrm>
            <a:off x="624882" y="2256300"/>
            <a:ext cx="1217130" cy="1217130"/>
          </a:xfrm>
          <a:prstGeom prst="ellipse">
            <a:avLst/>
          </a:prstGeom>
          <a:solidFill>
            <a:schemeClr val="tx1">
              <a:lumMod val="95000"/>
              <a:lumOff val="5000"/>
              <a:alpha val="70000"/>
            </a:schemeClr>
          </a:solidFill>
          <a:ln w="63500" cap="flat">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lvl1pPr marL="0" indent="0" algn="l">
              <a:buNone/>
              <a:defRPr lang="en-ZA" sz="1100" i="1" dirty="0">
                <a:solidFill>
                  <a:schemeClr val="tx1">
                    <a:lumMod val="65000"/>
                    <a:lumOff val="35000"/>
                  </a:schemeClr>
                </a:solidFill>
                <a:latin typeface="+mn-lt"/>
                <a:cs typeface="Times New Roman" panose="02020603050405020304" pitchFamily="18" charset="0"/>
              </a:defRPr>
            </a:lvl1pPr>
          </a:lstStyle>
          <a:p>
            <a:pPr marL="266700" lvl="0" indent="-266700" algn="ctr"/>
            <a:r>
              <a:rPr lang="en-US" dirty="0"/>
              <a:t>Profile Photo</a:t>
            </a:r>
            <a:endParaRPr lang="en-ZA" dirty="0"/>
          </a:p>
        </p:txBody>
      </p:sp>
      <p:sp>
        <p:nvSpPr>
          <p:cNvPr id="18" name="Text Placeholder 8">
            <a:extLst>
              <a:ext uri="{FF2B5EF4-FFF2-40B4-BE49-F238E27FC236}">
                <a16:creationId xmlns:a16="http://schemas.microsoft.com/office/drawing/2014/main" id="{CCB83A93-C7AE-47A8-B9E0-8263B17F95ED}"/>
              </a:ext>
            </a:extLst>
          </p:cNvPr>
          <p:cNvSpPr>
            <a:spLocks noGrp="1"/>
          </p:cNvSpPr>
          <p:nvPr>
            <p:ph type="body" sz="quarter" idx="17" hasCustomPrompt="1"/>
          </p:nvPr>
        </p:nvSpPr>
        <p:spPr>
          <a:xfrm>
            <a:off x="1999635" y="2418150"/>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19" name="Text Placeholder 10">
            <a:extLst>
              <a:ext uri="{FF2B5EF4-FFF2-40B4-BE49-F238E27FC236}">
                <a16:creationId xmlns:a16="http://schemas.microsoft.com/office/drawing/2014/main" id="{39B06680-6760-4677-A285-43552615E9EA}"/>
              </a:ext>
            </a:extLst>
          </p:cNvPr>
          <p:cNvSpPr>
            <a:spLocks noGrp="1"/>
          </p:cNvSpPr>
          <p:nvPr>
            <p:ph type="body" sz="quarter" idx="18" hasCustomPrompt="1"/>
          </p:nvPr>
        </p:nvSpPr>
        <p:spPr>
          <a:xfrm>
            <a:off x="2015449" y="3118312"/>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29" name="Picture Placeholder 15">
            <a:extLst>
              <a:ext uri="{FF2B5EF4-FFF2-40B4-BE49-F238E27FC236}">
                <a16:creationId xmlns:a16="http://schemas.microsoft.com/office/drawing/2014/main" id="{06D803D4-7F73-49F7-9CC0-E376C2AB01D5}"/>
              </a:ext>
            </a:extLst>
          </p:cNvPr>
          <p:cNvSpPr>
            <a:spLocks noGrp="1"/>
          </p:cNvSpPr>
          <p:nvPr>
            <p:ph type="pic" sz="quarter" idx="42" hasCustomPrompt="1"/>
          </p:nvPr>
        </p:nvSpPr>
        <p:spPr>
          <a:xfrm>
            <a:off x="4634095" y="2256300"/>
            <a:ext cx="1217130" cy="1217130"/>
          </a:xfrm>
          <a:prstGeom prst="ellipse">
            <a:avLst/>
          </a:prstGeom>
          <a:solidFill>
            <a:schemeClr val="tx1">
              <a:lumMod val="95000"/>
              <a:lumOff val="5000"/>
              <a:alpha val="70000"/>
            </a:schemeClr>
          </a:solidFill>
          <a:ln w="107950" cap="flat">
            <a:solidFill>
              <a:schemeClr val="tx1">
                <a:lumMod val="75000"/>
                <a:lumOff val="25000"/>
                <a:alpha val="4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lvl1pPr>
              <a:defRPr lang="en-ZA" sz="1100" i="1" dirty="0">
                <a:solidFill>
                  <a:schemeClr val="tx1">
                    <a:lumMod val="50000"/>
                    <a:lumOff val="50000"/>
                  </a:schemeClr>
                </a:solidFill>
                <a:latin typeface="+mn-lt"/>
                <a:cs typeface="Times New Roman" panose="02020603050405020304" pitchFamily="18" charset="0"/>
              </a:defRPr>
            </a:lvl1pPr>
          </a:lstStyle>
          <a:p>
            <a:pPr lvl="0" algn="ctr">
              <a:buNone/>
            </a:pPr>
            <a:r>
              <a:rPr lang="en-US" dirty="0"/>
              <a:t>Profile Photo</a:t>
            </a:r>
            <a:endParaRPr lang="en-ZA" dirty="0"/>
          </a:p>
        </p:txBody>
      </p:sp>
      <p:sp>
        <p:nvSpPr>
          <p:cNvPr id="36" name="Text Placeholder 8">
            <a:extLst>
              <a:ext uri="{FF2B5EF4-FFF2-40B4-BE49-F238E27FC236}">
                <a16:creationId xmlns:a16="http://schemas.microsoft.com/office/drawing/2014/main" id="{699E3971-F6B4-4373-8EB1-BC6983DD8270}"/>
              </a:ext>
            </a:extLst>
          </p:cNvPr>
          <p:cNvSpPr>
            <a:spLocks noGrp="1"/>
          </p:cNvSpPr>
          <p:nvPr>
            <p:ph type="body" sz="quarter" idx="49" hasCustomPrompt="1"/>
          </p:nvPr>
        </p:nvSpPr>
        <p:spPr>
          <a:xfrm>
            <a:off x="6008849" y="2418150"/>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37" name="Text Placeholder 10">
            <a:extLst>
              <a:ext uri="{FF2B5EF4-FFF2-40B4-BE49-F238E27FC236}">
                <a16:creationId xmlns:a16="http://schemas.microsoft.com/office/drawing/2014/main" id="{3DF8F758-B96D-49B8-83B7-07FA39EFE0AB}"/>
              </a:ext>
            </a:extLst>
          </p:cNvPr>
          <p:cNvSpPr>
            <a:spLocks noGrp="1"/>
          </p:cNvSpPr>
          <p:nvPr>
            <p:ph type="body" sz="quarter" idx="50" hasCustomPrompt="1"/>
          </p:nvPr>
        </p:nvSpPr>
        <p:spPr>
          <a:xfrm>
            <a:off x="6016756" y="3118312"/>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30" name="Picture Placeholder 15">
            <a:extLst>
              <a:ext uri="{FF2B5EF4-FFF2-40B4-BE49-F238E27FC236}">
                <a16:creationId xmlns:a16="http://schemas.microsoft.com/office/drawing/2014/main" id="{55A4F561-30F1-443F-9FFB-05E1EC71524E}"/>
              </a:ext>
            </a:extLst>
          </p:cNvPr>
          <p:cNvSpPr>
            <a:spLocks noGrp="1"/>
          </p:cNvSpPr>
          <p:nvPr>
            <p:ph type="pic" sz="quarter" idx="43" hasCustomPrompt="1"/>
          </p:nvPr>
        </p:nvSpPr>
        <p:spPr>
          <a:xfrm>
            <a:off x="8643308" y="2256300"/>
            <a:ext cx="1217130" cy="1217130"/>
          </a:xfrm>
          <a:prstGeom prst="ellipse">
            <a:avLst/>
          </a:prstGeom>
          <a:solidFill>
            <a:schemeClr val="tx1">
              <a:lumMod val="95000"/>
              <a:lumOff val="5000"/>
              <a:alpha val="70000"/>
            </a:schemeClr>
          </a:solidFill>
          <a:ln w="12700" cap="flat">
            <a:solidFill>
              <a:schemeClr val="bg1"/>
            </a:solidFill>
            <a:miter lim="800000"/>
          </a:ln>
          <a:effectLst>
            <a:glow rad="101600">
              <a:schemeClr val="bg1">
                <a:alpha val="18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lvl1pPr>
              <a:defRPr lang="en-ZA" sz="1100" i="1" dirty="0">
                <a:solidFill>
                  <a:schemeClr val="tx1">
                    <a:lumMod val="50000"/>
                    <a:lumOff val="50000"/>
                  </a:schemeClr>
                </a:solidFill>
                <a:latin typeface="+mn-lt"/>
                <a:cs typeface="Times New Roman" panose="02020603050405020304" pitchFamily="18" charset="0"/>
              </a:defRPr>
            </a:lvl1pPr>
          </a:lstStyle>
          <a:p>
            <a:pPr lvl="0" algn="ctr">
              <a:buNone/>
            </a:pPr>
            <a:r>
              <a:rPr lang="en-US" dirty="0"/>
              <a:t>Profile Photo</a:t>
            </a:r>
            <a:endParaRPr lang="en-ZA" dirty="0"/>
          </a:p>
        </p:txBody>
      </p:sp>
      <p:sp>
        <p:nvSpPr>
          <p:cNvPr id="40" name="Text Placeholder 8">
            <a:extLst>
              <a:ext uri="{FF2B5EF4-FFF2-40B4-BE49-F238E27FC236}">
                <a16:creationId xmlns:a16="http://schemas.microsoft.com/office/drawing/2014/main" id="{DE4E9879-1917-4C45-A8A2-C6A2856F5F24}"/>
              </a:ext>
            </a:extLst>
          </p:cNvPr>
          <p:cNvSpPr>
            <a:spLocks noGrp="1"/>
          </p:cNvSpPr>
          <p:nvPr>
            <p:ph type="body" sz="quarter" idx="51" hasCustomPrompt="1"/>
          </p:nvPr>
        </p:nvSpPr>
        <p:spPr>
          <a:xfrm>
            <a:off x="10018063" y="2418150"/>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41" name="Text Placeholder 10">
            <a:extLst>
              <a:ext uri="{FF2B5EF4-FFF2-40B4-BE49-F238E27FC236}">
                <a16:creationId xmlns:a16="http://schemas.microsoft.com/office/drawing/2014/main" id="{80B361D9-9110-42D7-8F62-08046E843CF1}"/>
              </a:ext>
            </a:extLst>
          </p:cNvPr>
          <p:cNvSpPr>
            <a:spLocks noGrp="1"/>
          </p:cNvSpPr>
          <p:nvPr>
            <p:ph type="body" sz="quarter" idx="52" hasCustomPrompt="1"/>
          </p:nvPr>
        </p:nvSpPr>
        <p:spPr>
          <a:xfrm>
            <a:off x="10018063" y="3118312"/>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54" name="Picture Placeholder 15">
            <a:extLst>
              <a:ext uri="{FF2B5EF4-FFF2-40B4-BE49-F238E27FC236}">
                <a16:creationId xmlns:a16="http://schemas.microsoft.com/office/drawing/2014/main" id="{E9836B2F-D2CC-4A47-A3FE-016E92B80252}"/>
              </a:ext>
            </a:extLst>
          </p:cNvPr>
          <p:cNvSpPr>
            <a:spLocks noGrp="1"/>
          </p:cNvSpPr>
          <p:nvPr>
            <p:ph type="pic" sz="quarter" idx="55" hasCustomPrompt="1"/>
          </p:nvPr>
        </p:nvSpPr>
        <p:spPr>
          <a:xfrm>
            <a:off x="624882" y="4023015"/>
            <a:ext cx="1217130" cy="1217130"/>
          </a:xfrm>
          <a:prstGeom prst="ellipse">
            <a:avLst/>
          </a:prstGeom>
          <a:solidFill>
            <a:schemeClr val="tx1">
              <a:lumMod val="95000"/>
              <a:lumOff val="5000"/>
              <a:alpha val="70000"/>
            </a:schemeClr>
          </a:solidFill>
          <a:ln w="12700" cap="flat">
            <a:solidFill>
              <a:schemeClr val="bg1"/>
            </a:solidFill>
            <a:miter lim="800000"/>
          </a:ln>
          <a:effectLst>
            <a:glow rad="101600">
              <a:schemeClr val="bg1">
                <a:alpha val="18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lvl1pPr>
              <a:defRPr lang="en-ZA" sz="1100" i="1" dirty="0">
                <a:solidFill>
                  <a:schemeClr val="tx1">
                    <a:lumMod val="50000"/>
                    <a:lumOff val="50000"/>
                  </a:schemeClr>
                </a:solidFill>
                <a:latin typeface="+mn-lt"/>
                <a:cs typeface="Times New Roman" panose="02020603050405020304" pitchFamily="18" charset="0"/>
              </a:defRPr>
            </a:lvl1pPr>
          </a:lstStyle>
          <a:p>
            <a:pPr lvl="0" algn="ctr">
              <a:buNone/>
            </a:pPr>
            <a:r>
              <a:rPr lang="en-US" dirty="0"/>
              <a:t>Profile Photo</a:t>
            </a:r>
            <a:endParaRPr lang="en-ZA" dirty="0"/>
          </a:p>
        </p:txBody>
      </p:sp>
      <p:sp>
        <p:nvSpPr>
          <p:cNvPr id="52" name="Text Placeholder 8">
            <a:extLst>
              <a:ext uri="{FF2B5EF4-FFF2-40B4-BE49-F238E27FC236}">
                <a16:creationId xmlns:a16="http://schemas.microsoft.com/office/drawing/2014/main" id="{DF76BDBD-A22E-4EFB-A3D1-749F2F3F7894}"/>
              </a:ext>
            </a:extLst>
          </p:cNvPr>
          <p:cNvSpPr>
            <a:spLocks noGrp="1"/>
          </p:cNvSpPr>
          <p:nvPr>
            <p:ph type="body" sz="quarter" idx="53" hasCustomPrompt="1"/>
          </p:nvPr>
        </p:nvSpPr>
        <p:spPr>
          <a:xfrm>
            <a:off x="1999635" y="4184865"/>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53" name="Text Placeholder 10">
            <a:extLst>
              <a:ext uri="{FF2B5EF4-FFF2-40B4-BE49-F238E27FC236}">
                <a16:creationId xmlns:a16="http://schemas.microsoft.com/office/drawing/2014/main" id="{24F46B22-F83C-498E-920C-FE194F8F2E56}"/>
              </a:ext>
            </a:extLst>
          </p:cNvPr>
          <p:cNvSpPr>
            <a:spLocks noGrp="1"/>
          </p:cNvSpPr>
          <p:nvPr>
            <p:ph type="body" sz="quarter" idx="54" hasCustomPrompt="1"/>
          </p:nvPr>
        </p:nvSpPr>
        <p:spPr>
          <a:xfrm>
            <a:off x="2015449" y="4885027"/>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55" name="Picture Placeholder 15">
            <a:extLst>
              <a:ext uri="{FF2B5EF4-FFF2-40B4-BE49-F238E27FC236}">
                <a16:creationId xmlns:a16="http://schemas.microsoft.com/office/drawing/2014/main" id="{02EC6DDF-472F-47FF-AB50-84DEB99BB340}"/>
              </a:ext>
            </a:extLst>
          </p:cNvPr>
          <p:cNvSpPr>
            <a:spLocks noGrp="1"/>
          </p:cNvSpPr>
          <p:nvPr>
            <p:ph type="pic" sz="quarter" idx="56" hasCustomPrompt="1"/>
          </p:nvPr>
        </p:nvSpPr>
        <p:spPr>
          <a:xfrm>
            <a:off x="4634095" y="4023015"/>
            <a:ext cx="1217130" cy="1217130"/>
          </a:xfrm>
          <a:prstGeom prst="ellipse">
            <a:avLst/>
          </a:prstGeom>
          <a:solidFill>
            <a:schemeClr val="tx1">
              <a:lumMod val="95000"/>
              <a:lumOff val="5000"/>
              <a:alpha val="70000"/>
            </a:schemeClr>
          </a:solidFill>
          <a:ln w="63500" cap="flat">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lvl1pPr marL="0" indent="0" algn="ctr">
              <a:buNone/>
              <a:defRPr lang="en-ZA" sz="1100" i="1">
                <a:solidFill>
                  <a:schemeClr val="tx1">
                    <a:lumMod val="65000"/>
                    <a:lumOff val="35000"/>
                  </a:schemeClr>
                </a:solidFill>
                <a:latin typeface="+mn-lt"/>
                <a:cs typeface="Times New Roman" panose="02020603050405020304" pitchFamily="18" charset="0"/>
              </a:defRPr>
            </a:lvl1pPr>
          </a:lstStyle>
          <a:p>
            <a:pPr marL="266700" lvl="0" indent="-266700" algn="ctr"/>
            <a:r>
              <a:rPr lang="en-US" dirty="0"/>
              <a:t>Profile Photo</a:t>
            </a:r>
            <a:endParaRPr lang="en-ZA" dirty="0"/>
          </a:p>
        </p:txBody>
      </p:sp>
      <p:sp>
        <p:nvSpPr>
          <p:cNvPr id="57" name="Text Placeholder 8">
            <a:extLst>
              <a:ext uri="{FF2B5EF4-FFF2-40B4-BE49-F238E27FC236}">
                <a16:creationId xmlns:a16="http://schemas.microsoft.com/office/drawing/2014/main" id="{AF5761D3-6448-4A50-A12B-FA61DEC69082}"/>
              </a:ext>
            </a:extLst>
          </p:cNvPr>
          <p:cNvSpPr>
            <a:spLocks noGrp="1"/>
          </p:cNvSpPr>
          <p:nvPr>
            <p:ph type="body" sz="quarter" idx="58" hasCustomPrompt="1"/>
          </p:nvPr>
        </p:nvSpPr>
        <p:spPr>
          <a:xfrm>
            <a:off x="6008849" y="4184865"/>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58" name="Text Placeholder 10">
            <a:extLst>
              <a:ext uri="{FF2B5EF4-FFF2-40B4-BE49-F238E27FC236}">
                <a16:creationId xmlns:a16="http://schemas.microsoft.com/office/drawing/2014/main" id="{9614D939-F32E-421B-AA15-1AAE280558C2}"/>
              </a:ext>
            </a:extLst>
          </p:cNvPr>
          <p:cNvSpPr>
            <a:spLocks noGrp="1"/>
          </p:cNvSpPr>
          <p:nvPr>
            <p:ph type="body" sz="quarter" idx="59" hasCustomPrompt="1"/>
          </p:nvPr>
        </p:nvSpPr>
        <p:spPr>
          <a:xfrm>
            <a:off x="6016756" y="4885027"/>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56" name="Picture Placeholder 15">
            <a:extLst>
              <a:ext uri="{FF2B5EF4-FFF2-40B4-BE49-F238E27FC236}">
                <a16:creationId xmlns:a16="http://schemas.microsoft.com/office/drawing/2014/main" id="{B6BBF386-2A9D-4CE1-BEA4-F34ECCB54C5B}"/>
              </a:ext>
            </a:extLst>
          </p:cNvPr>
          <p:cNvSpPr>
            <a:spLocks noGrp="1"/>
          </p:cNvSpPr>
          <p:nvPr>
            <p:ph type="pic" sz="quarter" idx="57" hasCustomPrompt="1"/>
          </p:nvPr>
        </p:nvSpPr>
        <p:spPr>
          <a:xfrm>
            <a:off x="8643308" y="4023015"/>
            <a:ext cx="1217130" cy="1217130"/>
          </a:xfrm>
          <a:prstGeom prst="ellipse">
            <a:avLst/>
          </a:prstGeom>
          <a:solidFill>
            <a:schemeClr val="tx1">
              <a:lumMod val="95000"/>
              <a:lumOff val="5000"/>
              <a:alpha val="70000"/>
            </a:schemeClr>
          </a:solidFill>
          <a:ln w="107950" cap="flat">
            <a:solidFill>
              <a:schemeClr val="tx1">
                <a:lumMod val="75000"/>
                <a:lumOff val="25000"/>
                <a:alpha val="4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prstTxWarp prst="textNoShape">
              <a:avLst/>
            </a:prstTxWarp>
            <a:noAutofit/>
          </a:bodyPr>
          <a:lstStyle>
            <a:lvl1pPr>
              <a:defRPr lang="en-ZA" sz="1100" i="1" dirty="0">
                <a:solidFill>
                  <a:schemeClr val="tx1">
                    <a:lumMod val="50000"/>
                    <a:lumOff val="50000"/>
                  </a:schemeClr>
                </a:solidFill>
                <a:latin typeface="+mn-lt"/>
                <a:cs typeface="Times New Roman" panose="02020603050405020304" pitchFamily="18" charset="0"/>
              </a:defRPr>
            </a:lvl1pPr>
          </a:lstStyle>
          <a:p>
            <a:pPr lvl="0" algn="ctr">
              <a:buNone/>
            </a:pPr>
            <a:r>
              <a:rPr lang="en-US" dirty="0"/>
              <a:t>Profile Photo</a:t>
            </a:r>
            <a:endParaRPr lang="en-ZA" dirty="0"/>
          </a:p>
        </p:txBody>
      </p:sp>
      <p:sp>
        <p:nvSpPr>
          <p:cNvPr id="59" name="Text Placeholder 8">
            <a:extLst>
              <a:ext uri="{FF2B5EF4-FFF2-40B4-BE49-F238E27FC236}">
                <a16:creationId xmlns:a16="http://schemas.microsoft.com/office/drawing/2014/main" id="{B91087F7-10AB-48EF-BA8D-F8FA69431013}"/>
              </a:ext>
            </a:extLst>
          </p:cNvPr>
          <p:cNvSpPr>
            <a:spLocks noGrp="1"/>
          </p:cNvSpPr>
          <p:nvPr>
            <p:ph type="body" sz="quarter" idx="60" hasCustomPrompt="1"/>
          </p:nvPr>
        </p:nvSpPr>
        <p:spPr>
          <a:xfrm>
            <a:off x="10018063" y="4184865"/>
            <a:ext cx="1572736" cy="656544"/>
          </a:xfrm>
        </p:spPr>
        <p:txBody>
          <a:bodyPr tIns="0" bIns="0" anchor="b"/>
          <a:lstStyle>
            <a:lvl1pPr marL="0" indent="0" algn="l">
              <a:buFont typeface="Arial" panose="020B0604020202020204" pitchFamily="34" charset="0"/>
              <a:buNone/>
              <a:defRPr sz="2400"/>
            </a:lvl1pPr>
          </a:lstStyle>
          <a:p>
            <a:pPr lvl="0"/>
            <a:r>
              <a:rPr lang="en-US" dirty="0"/>
              <a:t>Full Name</a:t>
            </a:r>
            <a:endParaRPr lang="en-ZA" dirty="0"/>
          </a:p>
        </p:txBody>
      </p:sp>
      <p:sp>
        <p:nvSpPr>
          <p:cNvPr id="60" name="Text Placeholder 10">
            <a:extLst>
              <a:ext uri="{FF2B5EF4-FFF2-40B4-BE49-F238E27FC236}">
                <a16:creationId xmlns:a16="http://schemas.microsoft.com/office/drawing/2014/main" id="{66D5770C-6F0D-4847-9DCB-025E17E91441}"/>
              </a:ext>
            </a:extLst>
          </p:cNvPr>
          <p:cNvSpPr>
            <a:spLocks noGrp="1"/>
          </p:cNvSpPr>
          <p:nvPr>
            <p:ph type="body" sz="quarter" idx="61" hasCustomPrompt="1"/>
          </p:nvPr>
        </p:nvSpPr>
        <p:spPr>
          <a:xfrm>
            <a:off x="10018063" y="4885027"/>
            <a:ext cx="1572736" cy="355118"/>
          </a:xfrm>
        </p:spPr>
        <p:txBody>
          <a:bodyPr/>
          <a:lstStyle>
            <a:lvl1pPr marL="0" indent="0" algn="l">
              <a:buNone/>
              <a:defRPr sz="1400">
                <a:solidFill>
                  <a:schemeClr val="tx1">
                    <a:lumMod val="50000"/>
                    <a:lumOff val="50000"/>
                  </a:schemeClr>
                </a:solidFill>
              </a:defRPr>
            </a:lvl1pPr>
          </a:lstStyle>
          <a:p>
            <a:pPr lvl="0"/>
            <a:r>
              <a:rPr lang="en-US" dirty="0"/>
              <a:t>Bullet Description</a:t>
            </a:r>
            <a:endParaRPr lang="en-ZA" dirty="0"/>
          </a:p>
        </p:txBody>
      </p:sp>
      <p:sp>
        <p:nvSpPr>
          <p:cNvPr id="4" name="Title 3">
            <a:extLst>
              <a:ext uri="{FF2B5EF4-FFF2-40B4-BE49-F238E27FC236}">
                <a16:creationId xmlns:a16="http://schemas.microsoft.com/office/drawing/2014/main" id="{69E86487-436E-4E20-818F-6FE245920CEE}"/>
              </a:ext>
            </a:extLst>
          </p:cNvPr>
          <p:cNvSpPr>
            <a:spLocks noGrp="1"/>
          </p:cNvSpPr>
          <p:nvPr>
            <p:ph type="title"/>
          </p:nvPr>
        </p:nvSpPr>
        <p:spPr/>
        <p:txBody>
          <a:bodyPr/>
          <a:lstStyle/>
          <a:p>
            <a:r>
              <a:rPr lang="en-US" smtClean="0"/>
              <a:t>Click to edit Master title style</a:t>
            </a:r>
            <a:endParaRPr lang="en-ZA"/>
          </a:p>
        </p:txBody>
      </p:sp>
      <p:sp>
        <p:nvSpPr>
          <p:cNvPr id="6" name="Footer Placeholder 5">
            <a:extLst>
              <a:ext uri="{FF2B5EF4-FFF2-40B4-BE49-F238E27FC236}">
                <a16:creationId xmlns:a16="http://schemas.microsoft.com/office/drawing/2014/main" id="{7EC773E5-5A1D-47F5-A9E8-22ED16ACFB98}"/>
              </a:ext>
            </a:extLst>
          </p:cNvPr>
          <p:cNvSpPr>
            <a:spLocks noGrp="1"/>
          </p:cNvSpPr>
          <p:nvPr>
            <p:ph type="ftr" sz="quarter" idx="62"/>
          </p:nvPr>
        </p:nvSpPr>
        <p:spPr/>
        <p:txBody>
          <a:bodyPr/>
          <a:lstStyle/>
          <a:p>
            <a:r>
              <a:rPr lang="en-ZA" dirty="0"/>
              <a:t>Add a footer</a:t>
            </a:r>
          </a:p>
        </p:txBody>
      </p:sp>
      <p:sp>
        <p:nvSpPr>
          <p:cNvPr id="7" name="Slide Number Placeholder 6">
            <a:extLst>
              <a:ext uri="{FF2B5EF4-FFF2-40B4-BE49-F238E27FC236}">
                <a16:creationId xmlns:a16="http://schemas.microsoft.com/office/drawing/2014/main" id="{86BC18B1-2A69-45F2-9E64-4039A1621DF4}"/>
              </a:ext>
            </a:extLst>
          </p:cNvPr>
          <p:cNvSpPr>
            <a:spLocks noGrp="1"/>
          </p:cNvSpPr>
          <p:nvPr>
            <p:ph type="sldNum" sz="quarter" idx="63"/>
          </p:nvPr>
        </p:nvSpPr>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32128930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hank You">
    <p:bg>
      <p:bgPr>
        <a:solidFill>
          <a:schemeClr val="tx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AB17F09-2FB8-477A-B617-7C7DF00E790D}"/>
              </a:ext>
            </a:extLst>
          </p:cNvPr>
          <p:cNvSpPr/>
          <p:nvPr userDrawn="1"/>
        </p:nvSpPr>
        <p:spPr>
          <a:xfrm>
            <a:off x="0" y="6550320"/>
            <a:ext cx="12192000" cy="153840"/>
          </a:xfrm>
          <a:prstGeom prst="rect">
            <a:avLst/>
          </a:prstGeom>
          <a:gradFill flip="none" rotWithShape="1">
            <a:gsLst>
              <a:gs pos="40000">
                <a:schemeClr val="bg1">
                  <a:alpha val="0"/>
                </a:schemeClr>
              </a:gs>
              <a:gs pos="100000">
                <a:schemeClr val="bg1">
                  <a:alpha val="3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Rectangle 11">
            <a:extLst>
              <a:ext uri="{FF2B5EF4-FFF2-40B4-BE49-F238E27FC236}">
                <a16:creationId xmlns:a16="http://schemas.microsoft.com/office/drawing/2014/main" id="{5766666C-26CB-43F7-98BE-26169B9B534F}"/>
              </a:ext>
            </a:extLst>
          </p:cNvPr>
          <p:cNvSpPr/>
          <p:nvPr userDrawn="1"/>
        </p:nvSpPr>
        <p:spPr>
          <a:xfrm>
            <a:off x="-1" y="6704160"/>
            <a:ext cx="12192000" cy="1538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Rectangle 19" title="Overlay Graphic">
            <a:extLst>
              <a:ext uri="{FF2B5EF4-FFF2-40B4-BE49-F238E27FC236}">
                <a16:creationId xmlns:a16="http://schemas.microsoft.com/office/drawing/2014/main" id="{1FE4E1AC-B5B2-4E9A-91BE-8FD5C03079FD}"/>
              </a:ext>
            </a:extLst>
          </p:cNvPr>
          <p:cNvSpPr/>
          <p:nvPr userDrawn="1"/>
        </p:nvSpPr>
        <p:spPr bwMode="ltGray">
          <a:xfrm>
            <a:off x="6894288" y="2378066"/>
            <a:ext cx="5008820" cy="4382304"/>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1" name="Rectangle 20" title="Overlay Graphic">
            <a:extLst>
              <a:ext uri="{FF2B5EF4-FFF2-40B4-BE49-F238E27FC236}">
                <a16:creationId xmlns:a16="http://schemas.microsoft.com/office/drawing/2014/main" id="{F99B621E-651C-4C89-A9C4-28A012B85846}"/>
              </a:ext>
            </a:extLst>
          </p:cNvPr>
          <p:cNvSpPr/>
          <p:nvPr userDrawn="1"/>
        </p:nvSpPr>
        <p:spPr bwMode="ltGray">
          <a:xfrm>
            <a:off x="6894288" y="210465"/>
            <a:ext cx="5008820" cy="2167601"/>
          </a:xfrm>
          <a:prstGeom prst="rect">
            <a:avLst/>
          </a:prstGeom>
          <a:solidFill>
            <a:schemeClr val="tx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cxnSp>
        <p:nvCxnSpPr>
          <p:cNvPr id="22" name="Straight Connector 21">
            <a:extLst>
              <a:ext uri="{FF2B5EF4-FFF2-40B4-BE49-F238E27FC236}">
                <a16:creationId xmlns:a16="http://schemas.microsoft.com/office/drawing/2014/main" id="{E6CBB339-4EA4-4FD1-9BB3-701EE80B5088}"/>
              </a:ext>
            </a:extLst>
          </p:cNvPr>
          <p:cNvCxnSpPr>
            <a:cxnSpLocks/>
          </p:cNvCxnSpPr>
          <p:nvPr userDrawn="1"/>
        </p:nvCxnSpPr>
        <p:spPr>
          <a:xfrm>
            <a:off x="11903108"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530CE77-54B1-4849-AFD3-A4118B3B1380}"/>
              </a:ext>
            </a:extLst>
          </p:cNvPr>
          <p:cNvCxnSpPr>
            <a:cxnSpLocks/>
          </p:cNvCxnSpPr>
          <p:nvPr userDrawn="1"/>
        </p:nvCxnSpPr>
        <p:spPr>
          <a:xfrm>
            <a:off x="11903108"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0970E0FA-1A52-40A2-A249-316F9C37CA42}"/>
              </a:ext>
            </a:extLst>
          </p:cNvPr>
          <p:cNvSpPr>
            <a:spLocks noGrp="1"/>
          </p:cNvSpPr>
          <p:nvPr>
            <p:ph type="ctrTitle" hasCustomPrompt="1"/>
          </p:nvPr>
        </p:nvSpPr>
        <p:spPr>
          <a:xfrm>
            <a:off x="7162799" y="2644738"/>
            <a:ext cx="4456700" cy="2167600"/>
          </a:xfrm>
        </p:spPr>
        <p:txBody>
          <a:bodyPr anchor="b"/>
          <a:lstStyle>
            <a:lvl1pPr marL="0" algn="r" defTabSz="914400" rtl="0" eaLnBrk="1" latinLnBrk="0" hangingPunct="1">
              <a:lnSpc>
                <a:spcPct val="90000"/>
              </a:lnSpc>
              <a:spcBef>
                <a:spcPct val="0"/>
              </a:spcBef>
              <a:buNone/>
              <a:defRPr lang="en-ZA" sz="8000" b="1" kern="1200" cap="all" spc="-150" baseline="0" dirty="0">
                <a:solidFill>
                  <a:schemeClr val="bg1"/>
                </a:solidFill>
                <a:latin typeface="+mj-lt"/>
                <a:ea typeface="+mj-ea"/>
                <a:cs typeface="+mj-cs"/>
              </a:defRPr>
            </a:lvl1pPr>
          </a:lstStyle>
          <a:p>
            <a:r>
              <a:rPr lang="en-US" dirty="0"/>
              <a:t>Thank </a:t>
            </a:r>
            <a:br>
              <a:rPr lang="en-US" dirty="0"/>
            </a:br>
            <a:r>
              <a:rPr lang="en-US" dirty="0"/>
              <a:t>YOU</a:t>
            </a:r>
            <a:endParaRPr lang="en-ZA" dirty="0"/>
          </a:p>
        </p:txBody>
      </p:sp>
      <p:pic>
        <p:nvPicPr>
          <p:cNvPr id="10" name="Picture 9">
            <a:extLst>
              <a:ext uri="{FF2B5EF4-FFF2-40B4-BE49-F238E27FC236}">
                <a16:creationId xmlns:a16="http://schemas.microsoft.com/office/drawing/2014/main" id="{22CF4172-29E1-4D30-904A-8BD5113C18A0}"/>
              </a:ext>
            </a:extLst>
          </p:cNvPr>
          <p:cNvPicPr>
            <a:picLocks noChangeAspect="1"/>
          </p:cNvPicPr>
          <p:nvPr userDrawn="1"/>
        </p:nvPicPr>
        <p:blipFill>
          <a:blip r:embed="rId2" cstate="screen">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tretch>
            <a:fillRect/>
          </a:stretch>
        </p:blipFill>
        <p:spPr>
          <a:xfrm>
            <a:off x="10272644" y="580702"/>
            <a:ext cx="1346855" cy="519653"/>
          </a:xfrm>
          <a:prstGeom prst="rect">
            <a:avLst/>
          </a:prstGeom>
        </p:spPr>
      </p:pic>
      <p:cxnSp>
        <p:nvCxnSpPr>
          <p:cNvPr id="25" name="Straight Connector 24">
            <a:extLst>
              <a:ext uri="{FF2B5EF4-FFF2-40B4-BE49-F238E27FC236}">
                <a16:creationId xmlns:a16="http://schemas.microsoft.com/office/drawing/2014/main" id="{719794C5-08DF-4384-90C5-733845C8C7D9}"/>
              </a:ext>
            </a:extLst>
          </p:cNvPr>
          <p:cNvCxnSpPr>
            <a:cxnSpLocks/>
          </p:cNvCxnSpPr>
          <p:nvPr userDrawn="1"/>
        </p:nvCxnSpPr>
        <p:spPr>
          <a:xfrm>
            <a:off x="6894288"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sp>
        <p:nvSpPr>
          <p:cNvPr id="17" name="Subtitle 2">
            <a:extLst>
              <a:ext uri="{FF2B5EF4-FFF2-40B4-BE49-F238E27FC236}">
                <a16:creationId xmlns:a16="http://schemas.microsoft.com/office/drawing/2014/main" id="{3BCBEEC5-D921-4710-B8FF-692DAB4797FF}"/>
              </a:ext>
            </a:extLst>
          </p:cNvPr>
          <p:cNvSpPr>
            <a:spLocks noGrp="1"/>
          </p:cNvSpPr>
          <p:nvPr>
            <p:ph type="subTitle" idx="1" hasCustomPrompt="1"/>
          </p:nvPr>
        </p:nvSpPr>
        <p:spPr>
          <a:xfrm>
            <a:off x="7162798" y="5025053"/>
            <a:ext cx="4123927" cy="271807"/>
          </a:xfrm>
        </p:spPr>
        <p:txBody>
          <a:bodyPr/>
          <a:lstStyle>
            <a:lvl1pPr marL="0" indent="0" algn="r">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Full Name</a:t>
            </a:r>
          </a:p>
        </p:txBody>
      </p:sp>
      <p:sp>
        <p:nvSpPr>
          <p:cNvPr id="18" name="Text Placeholder 4">
            <a:extLst>
              <a:ext uri="{FF2B5EF4-FFF2-40B4-BE49-F238E27FC236}">
                <a16:creationId xmlns:a16="http://schemas.microsoft.com/office/drawing/2014/main" id="{DB91AC62-3ECA-4CD6-9D68-BD76E467EDB5}"/>
              </a:ext>
            </a:extLst>
          </p:cNvPr>
          <p:cNvSpPr>
            <a:spLocks noGrp="1"/>
          </p:cNvSpPr>
          <p:nvPr>
            <p:ph type="body" sz="quarter" idx="15" hasCustomPrompt="1"/>
          </p:nvPr>
        </p:nvSpPr>
        <p:spPr>
          <a:xfrm>
            <a:off x="7162798" y="5431223"/>
            <a:ext cx="4123927" cy="252000"/>
          </a:xfrm>
        </p:spPr>
        <p:txBody>
          <a:bodyPr/>
          <a:lstStyle>
            <a:lvl1pPr marL="0" indent="0" algn="r">
              <a:buNone/>
              <a:defRPr sz="1600">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Phone</a:t>
            </a:r>
            <a:endParaRPr lang="en-ZA" dirty="0"/>
          </a:p>
        </p:txBody>
      </p:sp>
      <p:sp>
        <p:nvSpPr>
          <p:cNvPr id="19" name="Text Placeholder 10">
            <a:extLst>
              <a:ext uri="{FF2B5EF4-FFF2-40B4-BE49-F238E27FC236}">
                <a16:creationId xmlns:a16="http://schemas.microsoft.com/office/drawing/2014/main" id="{ADDC2574-9CF3-4678-9FEE-004CF6F47033}"/>
              </a:ext>
            </a:extLst>
          </p:cNvPr>
          <p:cNvSpPr>
            <a:spLocks noGrp="1"/>
          </p:cNvSpPr>
          <p:nvPr>
            <p:ph type="body" sz="quarter" idx="16" hasCustomPrompt="1"/>
          </p:nvPr>
        </p:nvSpPr>
        <p:spPr>
          <a:xfrm>
            <a:off x="7162798" y="5817586"/>
            <a:ext cx="4123927" cy="252000"/>
          </a:xfrm>
        </p:spPr>
        <p:txBody>
          <a:bodyPr/>
          <a:lstStyle>
            <a:lvl1pPr marL="0" indent="0" algn="r">
              <a:buNone/>
              <a:defRPr sz="1600">
                <a:solidFill>
                  <a:schemeClr val="bg1"/>
                </a:solidFill>
              </a:defRPr>
            </a:lvl1pPr>
          </a:lstStyle>
          <a:p>
            <a:pPr lvl="0"/>
            <a:r>
              <a:rPr lang="en-US" dirty="0"/>
              <a:t>Email</a:t>
            </a:r>
            <a:endParaRPr lang="en-ZA" dirty="0"/>
          </a:p>
        </p:txBody>
      </p:sp>
      <p:sp>
        <p:nvSpPr>
          <p:cNvPr id="24" name="Text Placeholder 15">
            <a:extLst>
              <a:ext uri="{FF2B5EF4-FFF2-40B4-BE49-F238E27FC236}">
                <a16:creationId xmlns:a16="http://schemas.microsoft.com/office/drawing/2014/main" id="{4CC733C3-A907-460A-8AD7-49363E9AAB1C}"/>
              </a:ext>
            </a:extLst>
          </p:cNvPr>
          <p:cNvSpPr>
            <a:spLocks noGrp="1"/>
          </p:cNvSpPr>
          <p:nvPr>
            <p:ph type="body" sz="quarter" idx="17" hasCustomPrompt="1"/>
          </p:nvPr>
        </p:nvSpPr>
        <p:spPr>
          <a:xfrm>
            <a:off x="7163009" y="6203950"/>
            <a:ext cx="4125482" cy="252413"/>
          </a:xfrm>
        </p:spPr>
        <p:txBody>
          <a:bodyPr/>
          <a:lstStyle>
            <a:lvl1pPr marL="0" indent="0" algn="r">
              <a:buNone/>
              <a:defRPr sz="1600">
                <a:solidFill>
                  <a:schemeClr val="bg1"/>
                </a:solidFill>
              </a:defRPr>
            </a:lvl1pPr>
          </a:lstStyle>
          <a:p>
            <a:pPr lvl="0"/>
            <a:r>
              <a:rPr lang="en-US" dirty="0"/>
              <a:t>Website</a:t>
            </a:r>
            <a:endParaRPr lang="en-ZA" dirty="0"/>
          </a:p>
        </p:txBody>
      </p:sp>
      <p:sp>
        <p:nvSpPr>
          <p:cNvPr id="16" name="Oval 15">
            <a:extLst>
              <a:ext uri="{FF2B5EF4-FFF2-40B4-BE49-F238E27FC236}">
                <a16:creationId xmlns:a16="http://schemas.microsoft.com/office/drawing/2014/main" id="{883FB367-9560-41D1-B4DB-0D0284D31E3E}"/>
              </a:ext>
            </a:extLst>
          </p:cNvPr>
          <p:cNvSpPr/>
          <p:nvPr userDrawn="1"/>
        </p:nvSpPr>
        <p:spPr>
          <a:xfrm>
            <a:off x="3004667" y="2917733"/>
            <a:ext cx="1022532" cy="1022532"/>
          </a:xfrm>
          <a:prstGeom prst="ellipse">
            <a:avLst/>
          </a:prstGeom>
          <a:noFill/>
          <a:ln w="3175">
            <a:solidFill>
              <a:schemeClr val="bg1"/>
            </a:solidFill>
          </a:ln>
          <a:effectLst>
            <a:glow rad="165100">
              <a:schemeClr val="bg1">
                <a:alpha val="9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sp>
        <p:nvSpPr>
          <p:cNvPr id="26" name="Oval 25">
            <a:extLst>
              <a:ext uri="{FF2B5EF4-FFF2-40B4-BE49-F238E27FC236}">
                <a16:creationId xmlns:a16="http://schemas.microsoft.com/office/drawing/2014/main" id="{7765916E-A562-4EC7-BECD-E09320F7CE22}"/>
              </a:ext>
            </a:extLst>
          </p:cNvPr>
          <p:cNvSpPr/>
          <p:nvPr userDrawn="1"/>
        </p:nvSpPr>
        <p:spPr>
          <a:xfrm>
            <a:off x="3477091" y="3390157"/>
            <a:ext cx="77685" cy="77685"/>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7" name="Oval 26">
            <a:extLst>
              <a:ext uri="{FF2B5EF4-FFF2-40B4-BE49-F238E27FC236}">
                <a16:creationId xmlns:a16="http://schemas.microsoft.com/office/drawing/2014/main" id="{5F3BE85F-A442-4F7A-B17E-B0AD0A1A5A32}"/>
              </a:ext>
            </a:extLst>
          </p:cNvPr>
          <p:cNvSpPr/>
          <p:nvPr userDrawn="1"/>
        </p:nvSpPr>
        <p:spPr>
          <a:xfrm>
            <a:off x="2176606" y="2068627"/>
            <a:ext cx="2678654" cy="2720745"/>
          </a:xfrm>
          <a:prstGeom prst="ellipse">
            <a:avLst/>
          </a:prstGeom>
          <a:noFill/>
          <a:ln w="111125">
            <a:solidFill>
              <a:schemeClr val="bg1">
                <a:alpha val="6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sp>
        <p:nvSpPr>
          <p:cNvPr id="28" name="Oval 27">
            <a:extLst>
              <a:ext uri="{FF2B5EF4-FFF2-40B4-BE49-F238E27FC236}">
                <a16:creationId xmlns:a16="http://schemas.microsoft.com/office/drawing/2014/main" id="{41024262-F018-4B83-BC12-AE595F2BBD39}"/>
              </a:ext>
            </a:extLst>
          </p:cNvPr>
          <p:cNvSpPr/>
          <p:nvPr userDrawn="1"/>
        </p:nvSpPr>
        <p:spPr>
          <a:xfrm>
            <a:off x="3497933" y="2018703"/>
            <a:ext cx="36000" cy="36000"/>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9" name="Oval 28">
            <a:extLst>
              <a:ext uri="{FF2B5EF4-FFF2-40B4-BE49-F238E27FC236}">
                <a16:creationId xmlns:a16="http://schemas.microsoft.com/office/drawing/2014/main" id="{39AA664F-1891-4089-A1EC-D4D78A20D903}"/>
              </a:ext>
            </a:extLst>
          </p:cNvPr>
          <p:cNvSpPr/>
          <p:nvPr userDrawn="1"/>
        </p:nvSpPr>
        <p:spPr>
          <a:xfrm>
            <a:off x="3438860" y="4711087"/>
            <a:ext cx="154147" cy="156570"/>
          </a:xfrm>
          <a:prstGeom prst="ellipse">
            <a:avLst/>
          </a:prstGeom>
          <a:noFill/>
          <a:ln w="3175">
            <a:solidFill>
              <a:schemeClr val="bg1"/>
            </a:solidFill>
          </a:ln>
          <a:effectLst>
            <a:glow rad="114300">
              <a:schemeClr val="bg1">
                <a:alpha val="15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cxnSp>
        <p:nvCxnSpPr>
          <p:cNvPr id="30" name="Straight Connector 29">
            <a:extLst>
              <a:ext uri="{FF2B5EF4-FFF2-40B4-BE49-F238E27FC236}">
                <a16:creationId xmlns:a16="http://schemas.microsoft.com/office/drawing/2014/main" id="{C5574B58-F4FB-4017-9DA9-6F879B9007C3}"/>
              </a:ext>
            </a:extLst>
          </p:cNvPr>
          <p:cNvCxnSpPr>
            <a:cxnSpLocks/>
          </p:cNvCxnSpPr>
          <p:nvPr userDrawn="1"/>
        </p:nvCxnSpPr>
        <p:spPr>
          <a:xfrm flipV="1">
            <a:off x="2874362" y="4154407"/>
            <a:ext cx="1269930" cy="1269930"/>
          </a:xfrm>
          <a:prstGeom prst="line">
            <a:avLst/>
          </a:prstGeom>
          <a:ln>
            <a:solidFill>
              <a:schemeClr val="bg2">
                <a:alpha val="3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BCF129E-ECF4-486F-B299-1D7AB5F17351}"/>
              </a:ext>
            </a:extLst>
          </p:cNvPr>
          <p:cNvCxnSpPr>
            <a:cxnSpLocks/>
          </p:cNvCxnSpPr>
          <p:nvPr userDrawn="1"/>
        </p:nvCxnSpPr>
        <p:spPr>
          <a:xfrm flipH="1" flipV="1">
            <a:off x="2874362" y="1401738"/>
            <a:ext cx="1269930" cy="1269930"/>
          </a:xfrm>
          <a:prstGeom prst="line">
            <a:avLst/>
          </a:prstGeom>
          <a:ln>
            <a:solidFill>
              <a:schemeClr val="bg2">
                <a:alpha val="3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207219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0294365-4003-437C-A0F5-524248E374DD}"/>
              </a:ext>
            </a:extLst>
          </p:cNvPr>
          <p:cNvSpPr/>
          <p:nvPr userDrawn="1"/>
        </p:nvSpPr>
        <p:spPr>
          <a:xfrm>
            <a:off x="0" y="6704160"/>
            <a:ext cx="12192000" cy="1538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Rectangle 8">
            <a:extLst>
              <a:ext uri="{FF2B5EF4-FFF2-40B4-BE49-F238E27FC236}">
                <a16:creationId xmlns:a16="http://schemas.microsoft.com/office/drawing/2014/main" id="{7EFA281E-522D-4FF3-9C5D-ABFB832C7091}"/>
              </a:ext>
            </a:extLst>
          </p:cNvPr>
          <p:cNvSpPr/>
          <p:nvPr userDrawn="1"/>
        </p:nvSpPr>
        <p:spPr>
          <a:xfrm>
            <a:off x="0" y="6550320"/>
            <a:ext cx="12192000" cy="153840"/>
          </a:xfrm>
          <a:prstGeom prst="rect">
            <a:avLst/>
          </a:prstGeom>
          <a:gradFill flip="none" rotWithShape="1">
            <a:gsLst>
              <a:gs pos="40000">
                <a:schemeClr val="bg1">
                  <a:alpha val="0"/>
                </a:schemeClr>
              </a:gs>
              <a:gs pos="100000">
                <a:schemeClr val="bg1">
                  <a:alpha val="3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3" name="Rectangle 22" title="Overlay Graphic">
            <a:extLst>
              <a:ext uri="{FF2B5EF4-FFF2-40B4-BE49-F238E27FC236}">
                <a16:creationId xmlns:a16="http://schemas.microsoft.com/office/drawing/2014/main" id="{91AAC7D0-2F52-4711-BE35-1406E978A9C9}"/>
              </a:ext>
            </a:extLst>
          </p:cNvPr>
          <p:cNvSpPr/>
          <p:nvPr userDrawn="1"/>
        </p:nvSpPr>
        <p:spPr bwMode="ltGray">
          <a:xfrm>
            <a:off x="441325" y="3897168"/>
            <a:ext cx="5877235" cy="286320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4" name="Title 1">
            <a:extLst>
              <a:ext uri="{FF2B5EF4-FFF2-40B4-BE49-F238E27FC236}">
                <a16:creationId xmlns:a16="http://schemas.microsoft.com/office/drawing/2014/main" id="{E5F6BFFB-AC1F-469E-BF67-102C61E468AE}"/>
              </a:ext>
            </a:extLst>
          </p:cNvPr>
          <p:cNvSpPr>
            <a:spLocks noGrp="1"/>
          </p:cNvSpPr>
          <p:nvPr>
            <p:ph type="ctrTitle" hasCustomPrompt="1"/>
          </p:nvPr>
        </p:nvSpPr>
        <p:spPr>
          <a:xfrm>
            <a:off x="758917" y="3907857"/>
            <a:ext cx="5167824" cy="1532849"/>
          </a:xfrm>
        </p:spPr>
        <p:txBody>
          <a:bodyPr anchor="b"/>
          <a:lstStyle>
            <a:lvl1pPr marL="0" algn="r" defTabSz="914400" rtl="0" eaLnBrk="1" latinLnBrk="0" hangingPunct="1">
              <a:lnSpc>
                <a:spcPct val="90000"/>
              </a:lnSpc>
              <a:spcBef>
                <a:spcPct val="0"/>
              </a:spcBef>
              <a:buNone/>
              <a:defRPr lang="en-ZA" sz="4500" b="1" kern="1200" cap="all" spc="-150" baseline="0" dirty="0">
                <a:solidFill>
                  <a:schemeClr val="bg1"/>
                </a:solidFill>
                <a:latin typeface="+mj-lt"/>
                <a:ea typeface="+mj-ea"/>
                <a:cs typeface="+mj-cs"/>
              </a:defRPr>
            </a:lvl1pPr>
          </a:lstStyle>
          <a:p>
            <a:r>
              <a:rPr lang="en-US" dirty="0"/>
              <a:t>Presentation cover option</a:t>
            </a:r>
            <a:endParaRPr lang="en-ZA" dirty="0"/>
          </a:p>
        </p:txBody>
      </p:sp>
      <p:sp>
        <p:nvSpPr>
          <p:cNvPr id="25" name="Subtitle 2">
            <a:extLst>
              <a:ext uri="{FF2B5EF4-FFF2-40B4-BE49-F238E27FC236}">
                <a16:creationId xmlns:a16="http://schemas.microsoft.com/office/drawing/2014/main" id="{569475B0-300D-4DAC-9037-4A7165C20127}"/>
              </a:ext>
            </a:extLst>
          </p:cNvPr>
          <p:cNvSpPr>
            <a:spLocks noGrp="1"/>
          </p:cNvSpPr>
          <p:nvPr>
            <p:ph type="subTitle" idx="1"/>
          </p:nvPr>
        </p:nvSpPr>
        <p:spPr>
          <a:xfrm>
            <a:off x="758152" y="5489089"/>
            <a:ext cx="5167824" cy="691666"/>
          </a:xfrm>
        </p:spPr>
        <p:txBody>
          <a:bodyPr/>
          <a:lstStyle>
            <a:lvl1pPr marL="0" indent="0" algn="r">
              <a:buNone/>
              <a:defRPr lang="en-ZA" sz="1800" kern="1200" cap="all" baseline="0" dirty="0">
                <a:solidFill>
                  <a:schemeClr val="bg1"/>
                </a:solidFill>
                <a:latin typeface="Calibri" panose="020F0502020204030204" pitchFamily="34" charset="0"/>
                <a:ea typeface="+mn-ea"/>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dirty="0"/>
          </a:p>
        </p:txBody>
      </p:sp>
      <p:sp>
        <p:nvSpPr>
          <p:cNvPr id="26" name="Rectangle 25" title="Overlay Graphic">
            <a:extLst>
              <a:ext uri="{FF2B5EF4-FFF2-40B4-BE49-F238E27FC236}">
                <a16:creationId xmlns:a16="http://schemas.microsoft.com/office/drawing/2014/main" id="{AD6363D5-DBCE-486B-BFAD-F4486CCB439E}"/>
              </a:ext>
            </a:extLst>
          </p:cNvPr>
          <p:cNvSpPr/>
          <p:nvPr userDrawn="1"/>
        </p:nvSpPr>
        <p:spPr bwMode="ltGray">
          <a:xfrm>
            <a:off x="441324" y="210465"/>
            <a:ext cx="5877225" cy="3694783"/>
          </a:xfrm>
          <a:prstGeom prst="rect">
            <a:avLst/>
          </a:prstGeom>
          <a:solidFill>
            <a:schemeClr val="tx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27" name="Picture 26">
            <a:extLst>
              <a:ext uri="{FF2B5EF4-FFF2-40B4-BE49-F238E27FC236}">
                <a16:creationId xmlns:a16="http://schemas.microsoft.com/office/drawing/2014/main" id="{8ADF6F8F-C843-46C9-BCAE-3A814A33C0F0}"/>
              </a:ext>
            </a:extLst>
          </p:cNvPr>
          <p:cNvPicPr>
            <a:picLocks noChangeAspect="1"/>
          </p:cNvPicPr>
          <p:nvPr userDrawn="1"/>
        </p:nvPicPr>
        <p:blipFill>
          <a:blip r:embed="rId2" cstate="screen">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tretch>
            <a:fillRect/>
          </a:stretch>
        </p:blipFill>
        <p:spPr>
          <a:xfrm>
            <a:off x="4644589" y="580702"/>
            <a:ext cx="1346855" cy="519653"/>
          </a:xfrm>
          <a:prstGeom prst="rect">
            <a:avLst/>
          </a:prstGeom>
        </p:spPr>
      </p:pic>
      <p:cxnSp>
        <p:nvCxnSpPr>
          <p:cNvPr id="33" name="Straight Connector 32">
            <a:extLst>
              <a:ext uri="{FF2B5EF4-FFF2-40B4-BE49-F238E27FC236}">
                <a16:creationId xmlns:a16="http://schemas.microsoft.com/office/drawing/2014/main" id="{FE3C30B5-B1F5-4F75-B228-FD8CA3FBF33D}"/>
              </a:ext>
            </a:extLst>
          </p:cNvPr>
          <p:cNvCxnSpPr>
            <a:cxnSpLocks/>
          </p:cNvCxnSpPr>
          <p:nvPr userDrawn="1"/>
        </p:nvCxnSpPr>
        <p:spPr>
          <a:xfrm>
            <a:off x="6309035"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1ECDD84-471C-4235-9B29-BC10612DDC1E}"/>
              </a:ext>
            </a:extLst>
          </p:cNvPr>
          <p:cNvCxnSpPr>
            <a:cxnSpLocks/>
          </p:cNvCxnSpPr>
          <p:nvPr userDrawn="1"/>
        </p:nvCxnSpPr>
        <p:spPr>
          <a:xfrm>
            <a:off x="441325"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78326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le Slide With Photo">
    <p:bg>
      <p:bgPr>
        <a:solidFill>
          <a:schemeClr val="tx1"/>
        </a:soli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71354EEE-2DC5-4D1B-9807-25660421A04D}"/>
              </a:ext>
            </a:extLst>
          </p:cNvPr>
          <p:cNvSpPr>
            <a:spLocks noGrp="1"/>
          </p:cNvSpPr>
          <p:nvPr>
            <p:ph type="pic" sz="quarter" idx="10" hasCustomPrompt="1"/>
          </p:nvPr>
        </p:nvSpPr>
        <p:spPr>
          <a:xfrm>
            <a:off x="0" y="0"/>
            <a:ext cx="12192000" cy="6704013"/>
          </a:xfrm>
        </p:spPr>
        <p:txBody>
          <a:bodyPr rIns="396000" anchor="ctr"/>
          <a:lstStyle>
            <a:lvl1pPr marL="0" indent="0" algn="r">
              <a:buNone/>
              <a:defRPr i="1"/>
            </a:lvl1pPr>
          </a:lstStyle>
          <a:p>
            <a:r>
              <a:rPr lang="en-ZA" dirty="0"/>
              <a:t>Insert or Drag &amp; Drop your Photo</a:t>
            </a:r>
          </a:p>
        </p:txBody>
      </p:sp>
      <p:sp>
        <p:nvSpPr>
          <p:cNvPr id="27" name="Rectangle 26">
            <a:extLst>
              <a:ext uri="{FF2B5EF4-FFF2-40B4-BE49-F238E27FC236}">
                <a16:creationId xmlns:a16="http://schemas.microsoft.com/office/drawing/2014/main" id="{65618A6D-2D01-4E48-A214-E027E1DF2926}"/>
              </a:ext>
            </a:extLst>
          </p:cNvPr>
          <p:cNvSpPr/>
          <p:nvPr userDrawn="1"/>
        </p:nvSpPr>
        <p:spPr>
          <a:xfrm>
            <a:off x="-1" y="6704160"/>
            <a:ext cx="12191999" cy="1538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8" name="Rectangle 27">
            <a:extLst>
              <a:ext uri="{FF2B5EF4-FFF2-40B4-BE49-F238E27FC236}">
                <a16:creationId xmlns:a16="http://schemas.microsoft.com/office/drawing/2014/main" id="{6D3A6A3E-8350-4459-B8CC-EAD99A470244}"/>
              </a:ext>
            </a:extLst>
          </p:cNvPr>
          <p:cNvSpPr/>
          <p:nvPr userDrawn="1"/>
        </p:nvSpPr>
        <p:spPr>
          <a:xfrm>
            <a:off x="0" y="6550320"/>
            <a:ext cx="12192000" cy="153840"/>
          </a:xfrm>
          <a:prstGeom prst="rect">
            <a:avLst/>
          </a:prstGeom>
          <a:gradFill flip="none" rotWithShape="1">
            <a:gsLst>
              <a:gs pos="40000">
                <a:schemeClr val="bg1">
                  <a:alpha val="0"/>
                </a:schemeClr>
              </a:gs>
              <a:gs pos="100000">
                <a:schemeClr val="bg1">
                  <a:alpha val="3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Rectangle 9" title="Overlay Graphic">
            <a:extLst>
              <a:ext uri="{FF2B5EF4-FFF2-40B4-BE49-F238E27FC236}">
                <a16:creationId xmlns:a16="http://schemas.microsoft.com/office/drawing/2014/main" id="{116BA484-94A7-491B-8880-A549E58F3024}"/>
              </a:ext>
            </a:extLst>
          </p:cNvPr>
          <p:cNvSpPr/>
          <p:nvPr userDrawn="1"/>
        </p:nvSpPr>
        <p:spPr bwMode="ltGray">
          <a:xfrm>
            <a:off x="441325" y="3897168"/>
            <a:ext cx="5877235" cy="286320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758917" y="3907857"/>
            <a:ext cx="5167824" cy="1532849"/>
          </a:xfrm>
        </p:spPr>
        <p:txBody>
          <a:bodyPr anchor="b"/>
          <a:lstStyle>
            <a:lvl1pPr marL="0" algn="r" defTabSz="914400" rtl="0" eaLnBrk="1" latinLnBrk="0" hangingPunct="1">
              <a:lnSpc>
                <a:spcPct val="90000"/>
              </a:lnSpc>
              <a:spcBef>
                <a:spcPct val="0"/>
              </a:spcBef>
              <a:buNone/>
              <a:defRPr lang="en-ZA" sz="4500" b="1" kern="1200" cap="all" spc="-150" baseline="0" dirty="0">
                <a:solidFill>
                  <a:schemeClr val="bg1"/>
                </a:solidFill>
                <a:latin typeface="+mj-lt"/>
                <a:ea typeface="+mj-ea"/>
                <a:cs typeface="+mj-cs"/>
              </a:defRPr>
            </a:lvl1pPr>
          </a:lstStyle>
          <a:p>
            <a:r>
              <a:rPr lang="en-US" dirty="0"/>
              <a:t>Presentation cover option</a:t>
            </a:r>
            <a:endParaRPr lang="en-ZA" dirty="0"/>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758152" y="5489089"/>
            <a:ext cx="5167824" cy="691666"/>
          </a:xfrm>
        </p:spPr>
        <p:txBody>
          <a:bodyPr/>
          <a:lstStyle>
            <a:lvl1pPr marL="0" indent="0" algn="r">
              <a:buNone/>
              <a:defRPr lang="en-ZA" sz="1800" kern="1200" cap="all" baseline="0" dirty="0">
                <a:solidFill>
                  <a:schemeClr val="bg1"/>
                </a:solidFill>
                <a:latin typeface="Calibri" panose="020F0502020204030204" pitchFamily="34" charset="0"/>
                <a:ea typeface="+mn-ea"/>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dirty="0"/>
          </a:p>
        </p:txBody>
      </p:sp>
      <p:sp>
        <p:nvSpPr>
          <p:cNvPr id="9" name="Rectangle 8" title="Overlay Graphic">
            <a:extLst>
              <a:ext uri="{FF2B5EF4-FFF2-40B4-BE49-F238E27FC236}">
                <a16:creationId xmlns:a16="http://schemas.microsoft.com/office/drawing/2014/main" id="{C7502B15-7A29-47F1-B4E2-978F0C462B12}"/>
              </a:ext>
            </a:extLst>
          </p:cNvPr>
          <p:cNvSpPr/>
          <p:nvPr userDrawn="1"/>
        </p:nvSpPr>
        <p:spPr bwMode="ltGray">
          <a:xfrm>
            <a:off x="441324" y="210465"/>
            <a:ext cx="5877225" cy="3694783"/>
          </a:xfrm>
          <a:prstGeom prst="rect">
            <a:avLst/>
          </a:prstGeom>
          <a:solidFill>
            <a:schemeClr val="tx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1" name="Picture 10">
            <a:extLst>
              <a:ext uri="{FF2B5EF4-FFF2-40B4-BE49-F238E27FC236}">
                <a16:creationId xmlns:a16="http://schemas.microsoft.com/office/drawing/2014/main" id="{3EF8196B-825A-4D0A-BFD3-FE474A8D026F}"/>
              </a:ext>
            </a:extLst>
          </p:cNvPr>
          <p:cNvPicPr>
            <a:picLocks noChangeAspect="1"/>
          </p:cNvPicPr>
          <p:nvPr userDrawn="1"/>
        </p:nvPicPr>
        <p:blipFill>
          <a:blip r:embed="rId2" cstate="screen">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tretch>
            <a:fillRect/>
          </a:stretch>
        </p:blipFill>
        <p:spPr>
          <a:xfrm>
            <a:off x="4644589" y="580702"/>
            <a:ext cx="1346855" cy="519653"/>
          </a:xfrm>
          <a:prstGeom prst="rect">
            <a:avLst/>
          </a:prstGeom>
        </p:spPr>
      </p:pic>
      <p:cxnSp>
        <p:nvCxnSpPr>
          <p:cNvPr id="22" name="Straight Connector 21">
            <a:extLst>
              <a:ext uri="{FF2B5EF4-FFF2-40B4-BE49-F238E27FC236}">
                <a16:creationId xmlns:a16="http://schemas.microsoft.com/office/drawing/2014/main" id="{61788227-A423-4EF0-AD07-12996A738B02}"/>
              </a:ext>
            </a:extLst>
          </p:cNvPr>
          <p:cNvCxnSpPr>
            <a:cxnSpLocks/>
          </p:cNvCxnSpPr>
          <p:nvPr userDrawn="1"/>
        </p:nvCxnSpPr>
        <p:spPr>
          <a:xfrm>
            <a:off x="6309035"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BA9D355-57CC-4CE6-BAD3-D2C3735E3850}"/>
              </a:ext>
            </a:extLst>
          </p:cNvPr>
          <p:cNvCxnSpPr>
            <a:cxnSpLocks/>
          </p:cNvCxnSpPr>
          <p:nvPr userDrawn="1"/>
        </p:nvCxnSpPr>
        <p:spPr>
          <a:xfrm>
            <a:off x="441325"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sp>
        <p:nvSpPr>
          <p:cNvPr id="20" name="Oval 19" descr="Cover Title Graphic (Move me around)">
            <a:extLst>
              <a:ext uri="{FF2B5EF4-FFF2-40B4-BE49-F238E27FC236}">
                <a16:creationId xmlns:a16="http://schemas.microsoft.com/office/drawing/2014/main" id="{22DB2211-43FB-4DED-A78D-B675BA45FB49}"/>
              </a:ext>
            </a:extLst>
          </p:cNvPr>
          <p:cNvSpPr/>
          <p:nvPr userDrawn="1"/>
        </p:nvSpPr>
        <p:spPr>
          <a:xfrm>
            <a:off x="2143138" y="1038995"/>
            <a:ext cx="399819" cy="406102"/>
          </a:xfrm>
          <a:prstGeom prst="ellipse">
            <a:avLst/>
          </a:prstGeom>
          <a:noFill/>
          <a:ln w="3175">
            <a:solidFill>
              <a:schemeClr val="bg1"/>
            </a:solidFill>
          </a:ln>
          <a:effectLst>
            <a:glow rad="114300">
              <a:schemeClr val="bg1">
                <a:alpha val="15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grpSp>
        <p:nvGrpSpPr>
          <p:cNvPr id="21" name="Group 20" descr="Cover Title Graphic (Move me around)">
            <a:extLst>
              <a:ext uri="{FF2B5EF4-FFF2-40B4-BE49-F238E27FC236}">
                <a16:creationId xmlns:a16="http://schemas.microsoft.com/office/drawing/2014/main" id="{AD95DECB-9715-4C50-BF9D-619FD8182B17}"/>
              </a:ext>
            </a:extLst>
          </p:cNvPr>
          <p:cNvGrpSpPr/>
          <p:nvPr userDrawn="1"/>
        </p:nvGrpSpPr>
        <p:grpSpPr>
          <a:xfrm>
            <a:off x="3752763" y="2652121"/>
            <a:ext cx="1022532" cy="1022532"/>
            <a:chOff x="3775686" y="2602347"/>
            <a:chExt cx="1022532" cy="1022532"/>
          </a:xfrm>
        </p:grpSpPr>
        <p:sp>
          <p:nvSpPr>
            <p:cNvPr id="23" name="Oval 22">
              <a:extLst>
                <a:ext uri="{FF2B5EF4-FFF2-40B4-BE49-F238E27FC236}">
                  <a16:creationId xmlns:a16="http://schemas.microsoft.com/office/drawing/2014/main" id="{CB44883B-F11E-41B5-9FEB-ED560A239A0E}"/>
                </a:ext>
              </a:extLst>
            </p:cNvPr>
            <p:cNvSpPr/>
            <p:nvPr/>
          </p:nvSpPr>
          <p:spPr>
            <a:xfrm>
              <a:off x="3775686" y="2602347"/>
              <a:ext cx="1022532" cy="1022532"/>
            </a:xfrm>
            <a:prstGeom prst="ellipse">
              <a:avLst/>
            </a:prstGeom>
            <a:noFill/>
            <a:ln w="3175">
              <a:solidFill>
                <a:schemeClr val="bg1"/>
              </a:solidFill>
            </a:ln>
            <a:effectLst>
              <a:glow rad="165100">
                <a:schemeClr val="bg1">
                  <a:alpha val="9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sp>
          <p:nvSpPr>
            <p:cNvPr id="24" name="Oval 23">
              <a:extLst>
                <a:ext uri="{FF2B5EF4-FFF2-40B4-BE49-F238E27FC236}">
                  <a16:creationId xmlns:a16="http://schemas.microsoft.com/office/drawing/2014/main" id="{A0712D12-C314-4A6A-9003-E94F4CC995C4}"/>
                </a:ext>
              </a:extLst>
            </p:cNvPr>
            <p:cNvSpPr/>
            <p:nvPr/>
          </p:nvSpPr>
          <p:spPr>
            <a:xfrm>
              <a:off x="4257769" y="3084430"/>
              <a:ext cx="58366" cy="58366"/>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grpSp>
        <p:nvGrpSpPr>
          <p:cNvPr id="26" name="Group 25" descr="Cover Title Graphic (Rotate me)">
            <a:extLst>
              <a:ext uri="{FF2B5EF4-FFF2-40B4-BE49-F238E27FC236}">
                <a16:creationId xmlns:a16="http://schemas.microsoft.com/office/drawing/2014/main" id="{4CDDFE0A-CF92-4F5D-9A01-CDE02D1D5B61}"/>
              </a:ext>
            </a:extLst>
          </p:cNvPr>
          <p:cNvGrpSpPr/>
          <p:nvPr userDrawn="1"/>
        </p:nvGrpSpPr>
        <p:grpSpPr>
          <a:xfrm>
            <a:off x="1952144" y="833521"/>
            <a:ext cx="2678654" cy="2720745"/>
            <a:chOff x="1952144" y="833521"/>
            <a:chExt cx="2678654" cy="2720745"/>
          </a:xfrm>
        </p:grpSpPr>
        <p:sp>
          <p:nvSpPr>
            <p:cNvPr id="29" name="Oval 28">
              <a:extLst>
                <a:ext uri="{FF2B5EF4-FFF2-40B4-BE49-F238E27FC236}">
                  <a16:creationId xmlns:a16="http://schemas.microsoft.com/office/drawing/2014/main" id="{CE218AD4-04AC-496E-81D4-3E9AB3797536}"/>
                </a:ext>
              </a:extLst>
            </p:cNvPr>
            <p:cNvSpPr/>
            <p:nvPr/>
          </p:nvSpPr>
          <p:spPr>
            <a:xfrm>
              <a:off x="1952144" y="833521"/>
              <a:ext cx="2678654" cy="2720745"/>
            </a:xfrm>
            <a:prstGeom prst="ellipse">
              <a:avLst/>
            </a:prstGeom>
            <a:noFill/>
            <a:ln w="111125">
              <a:solidFill>
                <a:schemeClr val="bg1">
                  <a:alpha val="6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cxnSp>
          <p:nvCxnSpPr>
            <p:cNvPr id="30" name="Straight Connector 29">
              <a:extLst>
                <a:ext uri="{FF2B5EF4-FFF2-40B4-BE49-F238E27FC236}">
                  <a16:creationId xmlns:a16="http://schemas.microsoft.com/office/drawing/2014/main" id="{C4E3872F-2849-4F1E-AA5C-000A13FFE98A}"/>
                </a:ext>
              </a:extLst>
            </p:cNvPr>
            <p:cNvCxnSpPr>
              <a:cxnSpLocks/>
            </p:cNvCxnSpPr>
            <p:nvPr/>
          </p:nvCxnSpPr>
          <p:spPr>
            <a:xfrm>
              <a:off x="2125238" y="1027660"/>
              <a:ext cx="2332466" cy="2332466"/>
            </a:xfrm>
            <a:prstGeom prst="line">
              <a:avLst/>
            </a:prstGeom>
            <a:ln>
              <a:solidFill>
                <a:schemeClr val="bg2">
                  <a:alpha val="3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89872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tx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AB17F09-2FB8-477A-B617-7C7DF00E790D}"/>
              </a:ext>
            </a:extLst>
          </p:cNvPr>
          <p:cNvSpPr/>
          <p:nvPr userDrawn="1"/>
        </p:nvSpPr>
        <p:spPr>
          <a:xfrm>
            <a:off x="0" y="6550320"/>
            <a:ext cx="12192000" cy="153840"/>
          </a:xfrm>
          <a:prstGeom prst="rect">
            <a:avLst/>
          </a:prstGeom>
          <a:gradFill flip="none" rotWithShape="1">
            <a:gsLst>
              <a:gs pos="40000">
                <a:schemeClr val="bg1">
                  <a:alpha val="0"/>
                </a:schemeClr>
              </a:gs>
              <a:gs pos="100000">
                <a:schemeClr val="bg1">
                  <a:alpha val="3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Rectangle 11">
            <a:extLst>
              <a:ext uri="{FF2B5EF4-FFF2-40B4-BE49-F238E27FC236}">
                <a16:creationId xmlns:a16="http://schemas.microsoft.com/office/drawing/2014/main" id="{5766666C-26CB-43F7-98BE-26169B9B534F}"/>
              </a:ext>
            </a:extLst>
          </p:cNvPr>
          <p:cNvSpPr/>
          <p:nvPr userDrawn="1"/>
        </p:nvSpPr>
        <p:spPr>
          <a:xfrm>
            <a:off x="-1" y="6704160"/>
            <a:ext cx="12192000" cy="1538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Rectangle 19" title="Overlay Graphic">
            <a:extLst>
              <a:ext uri="{FF2B5EF4-FFF2-40B4-BE49-F238E27FC236}">
                <a16:creationId xmlns:a16="http://schemas.microsoft.com/office/drawing/2014/main" id="{1FE4E1AC-B5B2-4E9A-91BE-8FD5C03079FD}"/>
              </a:ext>
            </a:extLst>
          </p:cNvPr>
          <p:cNvSpPr/>
          <p:nvPr userDrawn="1"/>
        </p:nvSpPr>
        <p:spPr bwMode="ltGray">
          <a:xfrm>
            <a:off x="6894288" y="3897168"/>
            <a:ext cx="5008820" cy="286320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1" name="Rectangle 20" title="Overlay Graphic">
            <a:extLst>
              <a:ext uri="{FF2B5EF4-FFF2-40B4-BE49-F238E27FC236}">
                <a16:creationId xmlns:a16="http://schemas.microsoft.com/office/drawing/2014/main" id="{F99B621E-651C-4C89-A9C4-28A012B85846}"/>
              </a:ext>
            </a:extLst>
          </p:cNvPr>
          <p:cNvSpPr/>
          <p:nvPr userDrawn="1"/>
        </p:nvSpPr>
        <p:spPr bwMode="ltGray">
          <a:xfrm>
            <a:off x="6894288" y="210465"/>
            <a:ext cx="5008820" cy="3694783"/>
          </a:xfrm>
          <a:prstGeom prst="rect">
            <a:avLst/>
          </a:prstGeom>
          <a:solidFill>
            <a:schemeClr val="tx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cxnSp>
        <p:nvCxnSpPr>
          <p:cNvPr id="22" name="Straight Connector 21">
            <a:extLst>
              <a:ext uri="{FF2B5EF4-FFF2-40B4-BE49-F238E27FC236}">
                <a16:creationId xmlns:a16="http://schemas.microsoft.com/office/drawing/2014/main" id="{E6CBB339-4EA4-4FD1-9BB3-701EE80B5088}"/>
              </a:ext>
            </a:extLst>
          </p:cNvPr>
          <p:cNvCxnSpPr>
            <a:cxnSpLocks/>
          </p:cNvCxnSpPr>
          <p:nvPr userDrawn="1"/>
        </p:nvCxnSpPr>
        <p:spPr>
          <a:xfrm>
            <a:off x="11903108"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530CE77-54B1-4849-AFD3-A4118B3B1380}"/>
              </a:ext>
            </a:extLst>
          </p:cNvPr>
          <p:cNvCxnSpPr>
            <a:cxnSpLocks/>
          </p:cNvCxnSpPr>
          <p:nvPr userDrawn="1"/>
        </p:nvCxnSpPr>
        <p:spPr>
          <a:xfrm>
            <a:off x="11903108"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0970E0FA-1A52-40A2-A249-316F9C37CA42}"/>
              </a:ext>
            </a:extLst>
          </p:cNvPr>
          <p:cNvSpPr>
            <a:spLocks noGrp="1"/>
          </p:cNvSpPr>
          <p:nvPr>
            <p:ph type="ctrTitle" hasCustomPrompt="1"/>
          </p:nvPr>
        </p:nvSpPr>
        <p:spPr>
          <a:xfrm>
            <a:off x="7162799" y="3897168"/>
            <a:ext cx="4456700" cy="1610532"/>
          </a:xfrm>
        </p:spPr>
        <p:txBody>
          <a:bodyPr anchor="b"/>
          <a:lstStyle>
            <a:lvl1pPr marL="0" algn="r" defTabSz="914400" rtl="0" eaLnBrk="1" latinLnBrk="0" hangingPunct="1">
              <a:lnSpc>
                <a:spcPct val="90000"/>
              </a:lnSpc>
              <a:spcBef>
                <a:spcPct val="0"/>
              </a:spcBef>
              <a:buNone/>
              <a:defRPr lang="en-ZA" sz="4500" b="1" kern="1200" cap="all" spc="-150" baseline="0" dirty="0">
                <a:solidFill>
                  <a:schemeClr val="bg1"/>
                </a:solidFill>
                <a:latin typeface="+mj-lt"/>
                <a:ea typeface="+mj-ea"/>
                <a:cs typeface="+mj-cs"/>
              </a:defRPr>
            </a:lvl1pPr>
          </a:lstStyle>
          <a:p>
            <a:r>
              <a:rPr lang="en-US" dirty="0"/>
              <a:t>Click to edit title style</a:t>
            </a:r>
            <a:endParaRPr lang="en-ZA" dirty="0"/>
          </a:p>
        </p:txBody>
      </p:sp>
      <p:sp>
        <p:nvSpPr>
          <p:cNvPr id="7" name="Subtitle 2">
            <a:extLst>
              <a:ext uri="{FF2B5EF4-FFF2-40B4-BE49-F238E27FC236}">
                <a16:creationId xmlns:a16="http://schemas.microsoft.com/office/drawing/2014/main" id="{79D4DA45-533D-4DE3-AFCB-71AD09187A4C}"/>
              </a:ext>
            </a:extLst>
          </p:cNvPr>
          <p:cNvSpPr>
            <a:spLocks noGrp="1"/>
          </p:cNvSpPr>
          <p:nvPr>
            <p:ph type="subTitle" idx="1"/>
          </p:nvPr>
        </p:nvSpPr>
        <p:spPr>
          <a:xfrm>
            <a:off x="7162800" y="5558598"/>
            <a:ext cx="4456699" cy="1048939"/>
          </a:xfrm>
        </p:spPr>
        <p:txBody>
          <a:bodyPr/>
          <a:lstStyle>
            <a:lvl1pPr marL="0" indent="0" algn="r">
              <a:buNone/>
              <a:defRPr lang="en-ZA" sz="1800" kern="1200" cap="all" baseline="0" dirty="0">
                <a:solidFill>
                  <a:schemeClr val="bg1"/>
                </a:solidFill>
                <a:latin typeface="Calibri" panose="020F0502020204030204" pitchFamily="34" charset="0"/>
                <a:ea typeface="+mn-ea"/>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dirty="0"/>
          </a:p>
        </p:txBody>
      </p:sp>
      <p:pic>
        <p:nvPicPr>
          <p:cNvPr id="10" name="Picture 9">
            <a:extLst>
              <a:ext uri="{FF2B5EF4-FFF2-40B4-BE49-F238E27FC236}">
                <a16:creationId xmlns:a16="http://schemas.microsoft.com/office/drawing/2014/main" id="{22CF4172-29E1-4D30-904A-8BD5113C18A0}"/>
              </a:ext>
            </a:extLst>
          </p:cNvPr>
          <p:cNvPicPr>
            <a:picLocks noChangeAspect="1"/>
          </p:cNvPicPr>
          <p:nvPr userDrawn="1"/>
        </p:nvPicPr>
        <p:blipFill>
          <a:blip r:embed="rId2" cstate="screen">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tretch>
            <a:fillRect/>
          </a:stretch>
        </p:blipFill>
        <p:spPr>
          <a:xfrm>
            <a:off x="10272644" y="580702"/>
            <a:ext cx="1346855" cy="519653"/>
          </a:xfrm>
          <a:prstGeom prst="rect">
            <a:avLst/>
          </a:prstGeom>
        </p:spPr>
      </p:pic>
      <p:cxnSp>
        <p:nvCxnSpPr>
          <p:cNvPr id="25" name="Straight Connector 24">
            <a:extLst>
              <a:ext uri="{FF2B5EF4-FFF2-40B4-BE49-F238E27FC236}">
                <a16:creationId xmlns:a16="http://schemas.microsoft.com/office/drawing/2014/main" id="{719794C5-08DF-4384-90C5-733845C8C7D9}"/>
              </a:ext>
            </a:extLst>
          </p:cNvPr>
          <p:cNvCxnSpPr>
            <a:cxnSpLocks/>
          </p:cNvCxnSpPr>
          <p:nvPr userDrawn="1"/>
        </p:nvCxnSpPr>
        <p:spPr>
          <a:xfrm>
            <a:off x="6894288"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sp>
        <p:nvSpPr>
          <p:cNvPr id="35" name="Oval 34">
            <a:extLst>
              <a:ext uri="{FF2B5EF4-FFF2-40B4-BE49-F238E27FC236}">
                <a16:creationId xmlns:a16="http://schemas.microsoft.com/office/drawing/2014/main" id="{11DE6450-88E3-478B-8298-FD7C76A2FAB8}"/>
              </a:ext>
            </a:extLst>
          </p:cNvPr>
          <p:cNvSpPr/>
          <p:nvPr userDrawn="1"/>
        </p:nvSpPr>
        <p:spPr>
          <a:xfrm>
            <a:off x="2176606" y="2187602"/>
            <a:ext cx="2678654" cy="2720745"/>
          </a:xfrm>
          <a:prstGeom prst="ellipse">
            <a:avLst/>
          </a:prstGeom>
          <a:noFill/>
          <a:ln w="111125">
            <a:solidFill>
              <a:schemeClr val="bg1">
                <a:alpha val="6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spTree>
    <p:extLst>
      <p:ext uri="{BB962C8B-B14F-4D97-AF65-F5344CB8AC3E}">
        <p14:creationId xmlns:p14="http://schemas.microsoft.com/office/powerpoint/2010/main" val="358530277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Section Header with Photo">
    <p:bg>
      <p:bgPr>
        <a:solidFill>
          <a:schemeClr val="tx1"/>
        </a:solidFill>
        <a:effectLst/>
      </p:bgPr>
    </p:bg>
    <p:spTree>
      <p:nvGrpSpPr>
        <p:cNvPr id="1" name=""/>
        <p:cNvGrpSpPr/>
        <p:nvPr/>
      </p:nvGrpSpPr>
      <p:grpSpPr>
        <a:xfrm>
          <a:off x="0" y="0"/>
          <a:ext cx="0" cy="0"/>
          <a:chOff x="0" y="0"/>
          <a:chExt cx="0" cy="0"/>
        </a:xfrm>
      </p:grpSpPr>
      <p:sp>
        <p:nvSpPr>
          <p:cNvPr id="19" name="Picture Placeholder 4">
            <a:extLst>
              <a:ext uri="{FF2B5EF4-FFF2-40B4-BE49-F238E27FC236}">
                <a16:creationId xmlns:a16="http://schemas.microsoft.com/office/drawing/2014/main" id="{EBC7E09B-F6F8-4471-974B-65A91E899D25}"/>
              </a:ext>
            </a:extLst>
          </p:cNvPr>
          <p:cNvSpPr>
            <a:spLocks noGrp="1"/>
          </p:cNvSpPr>
          <p:nvPr>
            <p:ph type="pic" sz="quarter" idx="10" hasCustomPrompt="1"/>
          </p:nvPr>
        </p:nvSpPr>
        <p:spPr>
          <a:xfrm>
            <a:off x="0" y="0"/>
            <a:ext cx="12192000" cy="6704013"/>
          </a:xfrm>
        </p:spPr>
        <p:txBody>
          <a:bodyPr lIns="396000" rIns="0" anchor="ctr"/>
          <a:lstStyle>
            <a:lvl1pPr marL="0" indent="0" algn="l">
              <a:buNone/>
              <a:defRPr i="1"/>
            </a:lvl1pPr>
          </a:lstStyle>
          <a:p>
            <a:r>
              <a:rPr lang="en-ZA" dirty="0"/>
              <a:t>Insert or Drag &amp; Drop your Photo2</a:t>
            </a:r>
          </a:p>
        </p:txBody>
      </p:sp>
      <p:sp>
        <p:nvSpPr>
          <p:cNvPr id="13" name="Rectangle 12">
            <a:extLst>
              <a:ext uri="{FF2B5EF4-FFF2-40B4-BE49-F238E27FC236}">
                <a16:creationId xmlns:a16="http://schemas.microsoft.com/office/drawing/2014/main" id="{AAB17F09-2FB8-477A-B617-7C7DF00E790D}"/>
              </a:ext>
            </a:extLst>
          </p:cNvPr>
          <p:cNvSpPr/>
          <p:nvPr userDrawn="1"/>
        </p:nvSpPr>
        <p:spPr>
          <a:xfrm>
            <a:off x="0" y="6550320"/>
            <a:ext cx="12192000" cy="153840"/>
          </a:xfrm>
          <a:prstGeom prst="rect">
            <a:avLst/>
          </a:prstGeom>
          <a:gradFill flip="none" rotWithShape="1">
            <a:gsLst>
              <a:gs pos="40000">
                <a:schemeClr val="bg1">
                  <a:alpha val="0"/>
                </a:schemeClr>
              </a:gs>
              <a:gs pos="100000">
                <a:schemeClr val="bg1">
                  <a:alpha val="3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Rectangle 11">
            <a:extLst>
              <a:ext uri="{FF2B5EF4-FFF2-40B4-BE49-F238E27FC236}">
                <a16:creationId xmlns:a16="http://schemas.microsoft.com/office/drawing/2014/main" id="{5766666C-26CB-43F7-98BE-26169B9B534F}"/>
              </a:ext>
            </a:extLst>
          </p:cNvPr>
          <p:cNvSpPr/>
          <p:nvPr userDrawn="1"/>
        </p:nvSpPr>
        <p:spPr>
          <a:xfrm>
            <a:off x="-1" y="6704160"/>
            <a:ext cx="12192000" cy="1538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0" name="Rectangle 19" title="Overlay Graphic">
            <a:extLst>
              <a:ext uri="{FF2B5EF4-FFF2-40B4-BE49-F238E27FC236}">
                <a16:creationId xmlns:a16="http://schemas.microsoft.com/office/drawing/2014/main" id="{1FE4E1AC-B5B2-4E9A-91BE-8FD5C03079FD}"/>
              </a:ext>
            </a:extLst>
          </p:cNvPr>
          <p:cNvSpPr/>
          <p:nvPr userDrawn="1"/>
        </p:nvSpPr>
        <p:spPr bwMode="ltGray">
          <a:xfrm>
            <a:off x="6894288" y="3897168"/>
            <a:ext cx="5008820" cy="286320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1" name="Rectangle 20" title="Overlay Graphic">
            <a:extLst>
              <a:ext uri="{FF2B5EF4-FFF2-40B4-BE49-F238E27FC236}">
                <a16:creationId xmlns:a16="http://schemas.microsoft.com/office/drawing/2014/main" id="{F99B621E-651C-4C89-A9C4-28A012B85846}"/>
              </a:ext>
            </a:extLst>
          </p:cNvPr>
          <p:cNvSpPr/>
          <p:nvPr userDrawn="1"/>
        </p:nvSpPr>
        <p:spPr bwMode="ltGray">
          <a:xfrm>
            <a:off x="6894288" y="210465"/>
            <a:ext cx="5008820" cy="3694783"/>
          </a:xfrm>
          <a:prstGeom prst="rect">
            <a:avLst/>
          </a:prstGeom>
          <a:solidFill>
            <a:schemeClr val="tx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cxnSp>
        <p:nvCxnSpPr>
          <p:cNvPr id="22" name="Straight Connector 21">
            <a:extLst>
              <a:ext uri="{FF2B5EF4-FFF2-40B4-BE49-F238E27FC236}">
                <a16:creationId xmlns:a16="http://schemas.microsoft.com/office/drawing/2014/main" id="{E6CBB339-4EA4-4FD1-9BB3-701EE80B5088}"/>
              </a:ext>
            </a:extLst>
          </p:cNvPr>
          <p:cNvCxnSpPr>
            <a:cxnSpLocks/>
          </p:cNvCxnSpPr>
          <p:nvPr userDrawn="1"/>
        </p:nvCxnSpPr>
        <p:spPr>
          <a:xfrm>
            <a:off x="11903108"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530CE77-54B1-4849-AFD3-A4118B3B1380}"/>
              </a:ext>
            </a:extLst>
          </p:cNvPr>
          <p:cNvCxnSpPr>
            <a:cxnSpLocks/>
          </p:cNvCxnSpPr>
          <p:nvPr userDrawn="1"/>
        </p:nvCxnSpPr>
        <p:spPr>
          <a:xfrm>
            <a:off x="11903108"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0970E0FA-1A52-40A2-A249-316F9C37CA42}"/>
              </a:ext>
            </a:extLst>
          </p:cNvPr>
          <p:cNvSpPr>
            <a:spLocks noGrp="1"/>
          </p:cNvSpPr>
          <p:nvPr>
            <p:ph type="ctrTitle" hasCustomPrompt="1"/>
          </p:nvPr>
        </p:nvSpPr>
        <p:spPr>
          <a:xfrm>
            <a:off x="7162799" y="3897168"/>
            <a:ext cx="4456700" cy="1610532"/>
          </a:xfrm>
        </p:spPr>
        <p:txBody>
          <a:bodyPr anchor="b"/>
          <a:lstStyle>
            <a:lvl1pPr marL="0" algn="r" defTabSz="914400" rtl="0" eaLnBrk="1" latinLnBrk="0" hangingPunct="1">
              <a:lnSpc>
                <a:spcPct val="90000"/>
              </a:lnSpc>
              <a:spcBef>
                <a:spcPct val="0"/>
              </a:spcBef>
              <a:buNone/>
              <a:defRPr lang="en-ZA" sz="4500" b="1" kern="1200" cap="all" spc="-150" baseline="0" dirty="0">
                <a:solidFill>
                  <a:schemeClr val="bg1"/>
                </a:solidFill>
                <a:latin typeface="+mj-lt"/>
                <a:ea typeface="+mj-ea"/>
                <a:cs typeface="+mj-cs"/>
              </a:defRPr>
            </a:lvl1pPr>
          </a:lstStyle>
          <a:p>
            <a:r>
              <a:rPr lang="en-US" dirty="0"/>
              <a:t>Click to edit title style</a:t>
            </a:r>
            <a:endParaRPr lang="en-ZA" dirty="0"/>
          </a:p>
        </p:txBody>
      </p:sp>
      <p:sp>
        <p:nvSpPr>
          <p:cNvPr id="7" name="Subtitle 2">
            <a:extLst>
              <a:ext uri="{FF2B5EF4-FFF2-40B4-BE49-F238E27FC236}">
                <a16:creationId xmlns:a16="http://schemas.microsoft.com/office/drawing/2014/main" id="{79D4DA45-533D-4DE3-AFCB-71AD09187A4C}"/>
              </a:ext>
            </a:extLst>
          </p:cNvPr>
          <p:cNvSpPr>
            <a:spLocks noGrp="1"/>
          </p:cNvSpPr>
          <p:nvPr>
            <p:ph type="subTitle" idx="1"/>
          </p:nvPr>
        </p:nvSpPr>
        <p:spPr>
          <a:xfrm>
            <a:off x="7162800" y="5558598"/>
            <a:ext cx="4456699" cy="1048939"/>
          </a:xfrm>
        </p:spPr>
        <p:txBody>
          <a:bodyPr/>
          <a:lstStyle>
            <a:lvl1pPr marL="0" indent="0" algn="r">
              <a:buNone/>
              <a:defRPr lang="en-ZA" sz="1800" kern="1200" cap="all" baseline="0" dirty="0">
                <a:solidFill>
                  <a:schemeClr val="bg1"/>
                </a:solidFill>
                <a:latin typeface="Calibri" panose="020F0502020204030204" pitchFamily="34" charset="0"/>
                <a:ea typeface="+mn-ea"/>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dirty="0"/>
          </a:p>
        </p:txBody>
      </p:sp>
      <p:pic>
        <p:nvPicPr>
          <p:cNvPr id="10" name="Picture 9">
            <a:extLst>
              <a:ext uri="{FF2B5EF4-FFF2-40B4-BE49-F238E27FC236}">
                <a16:creationId xmlns:a16="http://schemas.microsoft.com/office/drawing/2014/main" id="{22CF4172-29E1-4D30-904A-8BD5113C18A0}"/>
              </a:ext>
            </a:extLst>
          </p:cNvPr>
          <p:cNvPicPr>
            <a:picLocks noChangeAspect="1"/>
          </p:cNvPicPr>
          <p:nvPr userDrawn="1"/>
        </p:nvPicPr>
        <p:blipFill>
          <a:blip r:embed="rId2" cstate="screen">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a:ext>
            </a:extLst>
          </a:blip>
          <a:stretch>
            <a:fillRect/>
          </a:stretch>
        </p:blipFill>
        <p:spPr>
          <a:xfrm>
            <a:off x="10272644" y="580702"/>
            <a:ext cx="1346855" cy="519653"/>
          </a:xfrm>
          <a:prstGeom prst="rect">
            <a:avLst/>
          </a:prstGeom>
        </p:spPr>
      </p:pic>
      <p:cxnSp>
        <p:nvCxnSpPr>
          <p:cNvPr id="25" name="Straight Connector 24">
            <a:extLst>
              <a:ext uri="{FF2B5EF4-FFF2-40B4-BE49-F238E27FC236}">
                <a16:creationId xmlns:a16="http://schemas.microsoft.com/office/drawing/2014/main" id="{719794C5-08DF-4384-90C5-733845C8C7D9}"/>
              </a:ext>
            </a:extLst>
          </p:cNvPr>
          <p:cNvCxnSpPr>
            <a:cxnSpLocks/>
          </p:cNvCxnSpPr>
          <p:nvPr userDrawn="1"/>
        </p:nvCxnSpPr>
        <p:spPr>
          <a:xfrm>
            <a:off x="6894288" y="21046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90714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601682" y="1152000"/>
            <a:ext cx="10999767" cy="50392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p:txBody>
          <a:bodyPr/>
          <a:lstStyle/>
          <a:p>
            <a:r>
              <a:rPr lang="en-ZA" dirty="0"/>
              <a:t>Add a footer</a:t>
            </a:r>
          </a:p>
        </p:txBody>
      </p:sp>
      <p:sp>
        <p:nvSpPr>
          <p:cNvPr id="5" name="Slide Number Placeholder 4">
            <a:extLst>
              <a:ext uri="{FF2B5EF4-FFF2-40B4-BE49-F238E27FC236}">
                <a16:creationId xmlns:a16="http://schemas.microsoft.com/office/drawing/2014/main" id="{D93E3A8D-44B7-4CCB-AEEA-A0EF560F1504}"/>
              </a:ext>
            </a:extLst>
          </p:cNvPr>
          <p:cNvSpPr>
            <a:spLocks noGrp="1"/>
          </p:cNvSpPr>
          <p:nvPr>
            <p:ph type="sldNum" sz="quarter" idx="13"/>
          </p:nvPr>
        </p:nvSpPr>
        <p:spPr/>
        <p:txBody>
          <a:bodyPr/>
          <a:lstStyle/>
          <a:p>
            <a:r>
              <a:rPr lang="en-ZA" dirty="0"/>
              <a:t>page </a:t>
            </a:r>
            <a:fld id="{19B51A1E-902D-48AF-9020-955120F399B6}" type="slidenum">
              <a:rPr lang="en-ZA" b="1" i="1" smtClean="0"/>
              <a:pPr/>
              <a:t>‹#›</a:t>
            </a:fld>
            <a:endParaRPr lang="en-ZA" b="1" i="1" dirty="0"/>
          </a:p>
        </p:txBody>
      </p:sp>
      <p:sp>
        <p:nvSpPr>
          <p:cNvPr id="6" name="Title 5">
            <a:extLst>
              <a:ext uri="{FF2B5EF4-FFF2-40B4-BE49-F238E27FC236}">
                <a16:creationId xmlns:a16="http://schemas.microsoft.com/office/drawing/2014/main" id="{9E58A019-6601-4FFB-9A68-628873651CF3}"/>
              </a:ext>
            </a:extLst>
          </p:cNvPr>
          <p:cNvSpPr>
            <a:spLocks noGrp="1"/>
          </p:cNvSpPr>
          <p:nvPr>
            <p:ph type="title"/>
          </p:nvPr>
        </p:nvSpPr>
        <p:spPr/>
        <p:txBody>
          <a:bodyPr/>
          <a:lstStyle/>
          <a:p>
            <a:r>
              <a:rPr lang="en-US" smtClean="0"/>
              <a:t>Click to edit Master title style</a:t>
            </a:r>
            <a:endParaRPr lang="en-ZA"/>
          </a:p>
        </p:txBody>
      </p:sp>
    </p:spTree>
    <p:extLst>
      <p:ext uri="{BB962C8B-B14F-4D97-AF65-F5344CB8AC3E}">
        <p14:creationId xmlns:p14="http://schemas.microsoft.com/office/powerpoint/2010/main" val="173450163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s as Icons 5X">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9CA47B37-80B0-5A4F-BDC3-DE42D5B2D34F}"/>
              </a:ext>
              <a:ext uri="{C183D7F6-B498-43B3-948B-1728B52AA6E4}">
                <adec:decorative xmlns:adec="http://schemas.microsoft.com/office/drawing/2017/decorative" xmlns="" val="1"/>
              </a:ext>
            </a:extLst>
          </p:cNvPr>
          <p:cNvSpPr/>
          <p:nvPr userDrawn="1"/>
        </p:nvSpPr>
        <p:spPr>
          <a:xfrm>
            <a:off x="1226695" y="2412312"/>
            <a:ext cx="1216152" cy="121615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7" name="Picture Placeholder 15">
            <a:extLst>
              <a:ext uri="{FF2B5EF4-FFF2-40B4-BE49-F238E27FC236}">
                <a16:creationId xmlns:a16="http://schemas.microsoft.com/office/drawing/2014/main" id="{9BEFB849-10AA-4702-9225-F101A3158C66}"/>
              </a:ext>
            </a:extLst>
          </p:cNvPr>
          <p:cNvSpPr>
            <a:spLocks noGrp="1"/>
          </p:cNvSpPr>
          <p:nvPr>
            <p:ph type="pic" sz="quarter" idx="41" hasCustomPrompt="1"/>
          </p:nvPr>
        </p:nvSpPr>
        <p:spPr>
          <a:xfrm>
            <a:off x="1523875"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900" i="1">
                <a:solidFill>
                  <a:schemeClr val="tx1">
                    <a:lumMod val="50000"/>
                    <a:lumOff val="50000"/>
                  </a:schemeClr>
                </a:solidFill>
                <a:latin typeface="+mn-lt"/>
                <a:cs typeface="Times New Roman" panose="02020603050405020304" pitchFamily="18" charset="0"/>
              </a:defRPr>
            </a:lvl1pPr>
          </a:lstStyle>
          <a:p>
            <a:pPr marL="266700" lvl="0" indent="-266700" algn="ctr"/>
            <a:r>
              <a:rPr lang="en-US" dirty="0"/>
              <a:t>Icon</a:t>
            </a:r>
            <a:endParaRPr lang="en-ZA" dirty="0"/>
          </a:p>
        </p:txBody>
      </p:sp>
      <p:sp>
        <p:nvSpPr>
          <p:cNvPr id="6" name="Text Placeholder 8">
            <a:extLst>
              <a:ext uri="{FF2B5EF4-FFF2-40B4-BE49-F238E27FC236}">
                <a16:creationId xmlns:a16="http://schemas.microsoft.com/office/drawing/2014/main" id="{F1427EE8-A6A1-4664-99FB-B4F84FEE6037}"/>
              </a:ext>
            </a:extLst>
          </p:cNvPr>
          <p:cNvSpPr>
            <a:spLocks noGrp="1"/>
          </p:cNvSpPr>
          <p:nvPr>
            <p:ph type="body" sz="quarter" idx="17" hasCustomPrompt="1"/>
          </p:nvPr>
        </p:nvSpPr>
        <p:spPr>
          <a:xfrm>
            <a:off x="1024282" y="3971432"/>
            <a:ext cx="1620000" cy="360000"/>
          </a:xfrm>
        </p:spPr>
        <p:txBody>
          <a:bodyPr/>
          <a:lstStyle>
            <a:lvl1pPr marL="0" indent="0" algn="ctr">
              <a:buFont typeface="Arial" panose="020B0604020202020204" pitchFamily="34" charset="0"/>
              <a:buNone/>
              <a:defRPr sz="1800">
                <a:solidFill>
                  <a:schemeClr val="bg1"/>
                </a:solidFill>
              </a:defRPr>
            </a:lvl1pPr>
          </a:lstStyle>
          <a:p>
            <a:pPr lvl="0"/>
            <a:r>
              <a:rPr lang="en-US" dirty="0"/>
              <a:t>Bullet 1</a:t>
            </a:r>
            <a:endParaRPr lang="en-ZA" dirty="0"/>
          </a:p>
        </p:txBody>
      </p:sp>
      <p:sp>
        <p:nvSpPr>
          <p:cNvPr id="8" name="Text Placeholder 10">
            <a:extLst>
              <a:ext uri="{FF2B5EF4-FFF2-40B4-BE49-F238E27FC236}">
                <a16:creationId xmlns:a16="http://schemas.microsoft.com/office/drawing/2014/main" id="{A9EE837D-7E70-4B33-89AA-1B0A10FAEEFD}"/>
              </a:ext>
            </a:extLst>
          </p:cNvPr>
          <p:cNvSpPr>
            <a:spLocks noGrp="1"/>
          </p:cNvSpPr>
          <p:nvPr>
            <p:ph type="body" sz="quarter" idx="18" hasCustomPrompt="1"/>
          </p:nvPr>
        </p:nvSpPr>
        <p:spPr>
          <a:xfrm>
            <a:off x="1024282" y="4471987"/>
            <a:ext cx="1620000" cy="720000"/>
          </a:xfrm>
        </p:spPr>
        <p:txBody>
          <a:bodyPr/>
          <a:lstStyle>
            <a:lvl1pPr marL="0" indent="0" algn="ctr">
              <a:buNone/>
              <a:defRPr sz="1400">
                <a:solidFill>
                  <a:schemeClr val="bg1"/>
                </a:solidFill>
              </a:defRPr>
            </a:lvl1pPr>
          </a:lstStyle>
          <a:p>
            <a:pPr lvl="0"/>
            <a:r>
              <a:rPr lang="en-US" dirty="0"/>
              <a:t>Bullet Description</a:t>
            </a:r>
            <a:endParaRPr lang="en-ZA" dirty="0"/>
          </a:p>
        </p:txBody>
      </p:sp>
      <p:sp>
        <p:nvSpPr>
          <p:cNvPr id="23" name="Oval 22">
            <a:extLst>
              <a:ext uri="{FF2B5EF4-FFF2-40B4-BE49-F238E27FC236}">
                <a16:creationId xmlns:a16="http://schemas.microsoft.com/office/drawing/2014/main" id="{1A6AC2DF-47CD-A743-A120-FBE75B801CF3}"/>
              </a:ext>
              <a:ext uri="{C183D7F6-B498-43B3-948B-1728B52AA6E4}">
                <adec:decorative xmlns:adec="http://schemas.microsoft.com/office/drawing/2017/decorative" xmlns="" val="1"/>
              </a:ext>
            </a:extLst>
          </p:cNvPr>
          <p:cNvSpPr/>
          <p:nvPr userDrawn="1"/>
        </p:nvSpPr>
        <p:spPr>
          <a:xfrm>
            <a:off x="3357554" y="2412312"/>
            <a:ext cx="1216152" cy="1216152"/>
          </a:xfrm>
          <a:prstGeom prst="ellipse">
            <a:avLst/>
          </a:prstGeom>
          <a:noFill/>
          <a:ln w="3175">
            <a:solidFill>
              <a:schemeClr val="bg1"/>
            </a:solidFill>
          </a:ln>
          <a:effectLst>
            <a:glow rad="165100">
              <a:schemeClr val="bg1">
                <a:alpha val="9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28" name="Picture Placeholder 15">
            <a:extLst>
              <a:ext uri="{FF2B5EF4-FFF2-40B4-BE49-F238E27FC236}">
                <a16:creationId xmlns:a16="http://schemas.microsoft.com/office/drawing/2014/main" id="{950FDCA0-F98B-4045-84D2-96B0C07C3261}"/>
              </a:ext>
            </a:extLst>
          </p:cNvPr>
          <p:cNvSpPr>
            <a:spLocks noGrp="1"/>
          </p:cNvSpPr>
          <p:nvPr>
            <p:ph type="pic" sz="quarter" idx="47" hasCustomPrompt="1"/>
          </p:nvPr>
        </p:nvSpPr>
        <p:spPr>
          <a:xfrm>
            <a:off x="3654734"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900" i="1">
                <a:solidFill>
                  <a:schemeClr val="tx1">
                    <a:lumMod val="50000"/>
                    <a:lumOff val="50000"/>
                  </a:schemeClr>
                </a:solidFill>
                <a:latin typeface="+mn-lt"/>
                <a:cs typeface="Times New Roman" panose="02020603050405020304" pitchFamily="18" charset="0"/>
              </a:defRPr>
            </a:lvl1pPr>
          </a:lstStyle>
          <a:p>
            <a:pPr marL="266700" lvl="0" indent="-266700" algn="ctr"/>
            <a:r>
              <a:rPr lang="en-US" dirty="0"/>
              <a:t>Icon</a:t>
            </a:r>
            <a:endParaRPr lang="en-ZA" dirty="0"/>
          </a:p>
        </p:txBody>
      </p:sp>
      <p:sp>
        <p:nvSpPr>
          <p:cNvPr id="9" name="Text Placeholder 8">
            <a:extLst>
              <a:ext uri="{FF2B5EF4-FFF2-40B4-BE49-F238E27FC236}">
                <a16:creationId xmlns:a16="http://schemas.microsoft.com/office/drawing/2014/main" id="{FAC72777-DABE-4857-9555-EC68421F02A3}"/>
              </a:ext>
            </a:extLst>
          </p:cNvPr>
          <p:cNvSpPr>
            <a:spLocks noGrp="1"/>
          </p:cNvSpPr>
          <p:nvPr>
            <p:ph type="body" sz="quarter" idx="33" hasCustomPrompt="1"/>
          </p:nvPr>
        </p:nvSpPr>
        <p:spPr>
          <a:xfrm>
            <a:off x="3155141" y="3971432"/>
            <a:ext cx="1620000" cy="360000"/>
          </a:xfrm>
        </p:spPr>
        <p:txBody>
          <a:bodyPr/>
          <a:lstStyle>
            <a:lvl1pPr marL="0" indent="0" algn="ctr">
              <a:buFont typeface="Arial" panose="020B0604020202020204" pitchFamily="34" charset="0"/>
              <a:buNone/>
              <a:defRPr sz="1800">
                <a:solidFill>
                  <a:schemeClr val="bg1"/>
                </a:solidFill>
              </a:defRPr>
            </a:lvl1pPr>
          </a:lstStyle>
          <a:p>
            <a:pPr lvl="0"/>
            <a:r>
              <a:rPr lang="en-US" dirty="0"/>
              <a:t>Bullet 1</a:t>
            </a:r>
            <a:endParaRPr lang="en-ZA" dirty="0"/>
          </a:p>
        </p:txBody>
      </p:sp>
      <p:sp>
        <p:nvSpPr>
          <p:cNvPr id="10" name="Text Placeholder 10">
            <a:extLst>
              <a:ext uri="{FF2B5EF4-FFF2-40B4-BE49-F238E27FC236}">
                <a16:creationId xmlns:a16="http://schemas.microsoft.com/office/drawing/2014/main" id="{F5D4A1CD-8452-4E28-8B2B-1A89277B89BF}"/>
              </a:ext>
            </a:extLst>
          </p:cNvPr>
          <p:cNvSpPr>
            <a:spLocks noGrp="1"/>
          </p:cNvSpPr>
          <p:nvPr>
            <p:ph type="body" sz="quarter" idx="34" hasCustomPrompt="1"/>
          </p:nvPr>
        </p:nvSpPr>
        <p:spPr>
          <a:xfrm>
            <a:off x="3155141" y="4471987"/>
            <a:ext cx="1620000" cy="720000"/>
          </a:xfrm>
        </p:spPr>
        <p:txBody>
          <a:bodyPr/>
          <a:lstStyle>
            <a:lvl1pPr marL="0" indent="0" algn="ctr">
              <a:buNone/>
              <a:defRPr sz="1400">
                <a:solidFill>
                  <a:schemeClr val="bg1"/>
                </a:solidFill>
              </a:defRPr>
            </a:lvl1pPr>
          </a:lstStyle>
          <a:p>
            <a:pPr lvl="0"/>
            <a:r>
              <a:rPr lang="en-US" dirty="0"/>
              <a:t>Bullet Description</a:t>
            </a:r>
            <a:endParaRPr lang="en-ZA" dirty="0"/>
          </a:p>
        </p:txBody>
      </p:sp>
      <p:sp>
        <p:nvSpPr>
          <p:cNvPr id="24" name="Oval 23">
            <a:extLst>
              <a:ext uri="{FF2B5EF4-FFF2-40B4-BE49-F238E27FC236}">
                <a16:creationId xmlns:a16="http://schemas.microsoft.com/office/drawing/2014/main" id="{17E0F6BC-FBF2-3048-B833-61609739028C}"/>
              </a:ext>
              <a:ext uri="{C183D7F6-B498-43B3-948B-1728B52AA6E4}">
                <adec:decorative xmlns:adec="http://schemas.microsoft.com/office/drawing/2017/decorative" xmlns="" val="1"/>
              </a:ext>
            </a:extLst>
          </p:cNvPr>
          <p:cNvSpPr/>
          <p:nvPr userDrawn="1"/>
        </p:nvSpPr>
        <p:spPr>
          <a:xfrm>
            <a:off x="5488413" y="2412312"/>
            <a:ext cx="1216152" cy="121615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9" name="Picture Placeholder 15">
            <a:extLst>
              <a:ext uri="{FF2B5EF4-FFF2-40B4-BE49-F238E27FC236}">
                <a16:creationId xmlns:a16="http://schemas.microsoft.com/office/drawing/2014/main" id="{6C44DD27-06F8-5E4B-A3C6-697621E92BE8}"/>
              </a:ext>
            </a:extLst>
          </p:cNvPr>
          <p:cNvSpPr>
            <a:spLocks noGrp="1"/>
          </p:cNvSpPr>
          <p:nvPr>
            <p:ph type="pic" sz="quarter" idx="48" hasCustomPrompt="1"/>
          </p:nvPr>
        </p:nvSpPr>
        <p:spPr>
          <a:xfrm>
            <a:off x="5785593"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900" i="1">
                <a:solidFill>
                  <a:schemeClr val="tx1">
                    <a:lumMod val="50000"/>
                    <a:lumOff val="50000"/>
                  </a:schemeClr>
                </a:solidFill>
                <a:latin typeface="+mn-lt"/>
                <a:cs typeface="Times New Roman" panose="02020603050405020304" pitchFamily="18" charset="0"/>
              </a:defRPr>
            </a:lvl1pPr>
          </a:lstStyle>
          <a:p>
            <a:pPr marL="266700" lvl="0" indent="-266700" algn="ctr"/>
            <a:r>
              <a:rPr lang="en-US" dirty="0"/>
              <a:t>Icon</a:t>
            </a:r>
            <a:endParaRPr lang="en-ZA" dirty="0"/>
          </a:p>
        </p:txBody>
      </p:sp>
      <p:sp>
        <p:nvSpPr>
          <p:cNvPr id="11" name="Text Placeholder 8">
            <a:extLst>
              <a:ext uri="{FF2B5EF4-FFF2-40B4-BE49-F238E27FC236}">
                <a16:creationId xmlns:a16="http://schemas.microsoft.com/office/drawing/2014/main" id="{86592013-2150-45F9-9877-1E4E3C1AFC32}"/>
              </a:ext>
            </a:extLst>
          </p:cNvPr>
          <p:cNvSpPr>
            <a:spLocks noGrp="1"/>
          </p:cNvSpPr>
          <p:nvPr>
            <p:ph type="body" sz="quarter" idx="35" hasCustomPrompt="1"/>
          </p:nvPr>
        </p:nvSpPr>
        <p:spPr>
          <a:xfrm>
            <a:off x="5286000" y="3971432"/>
            <a:ext cx="1620000" cy="360000"/>
          </a:xfrm>
        </p:spPr>
        <p:txBody>
          <a:bodyPr/>
          <a:lstStyle>
            <a:lvl1pPr marL="0" indent="0" algn="ctr">
              <a:buFont typeface="Arial" panose="020B0604020202020204" pitchFamily="34" charset="0"/>
              <a:buNone/>
              <a:defRPr sz="1800">
                <a:solidFill>
                  <a:schemeClr val="bg1"/>
                </a:solidFill>
              </a:defRPr>
            </a:lvl1pPr>
          </a:lstStyle>
          <a:p>
            <a:pPr lvl="0"/>
            <a:r>
              <a:rPr lang="en-US" dirty="0"/>
              <a:t>Bullet 1</a:t>
            </a:r>
            <a:endParaRPr lang="en-ZA" dirty="0"/>
          </a:p>
        </p:txBody>
      </p:sp>
      <p:sp>
        <p:nvSpPr>
          <p:cNvPr id="12" name="Text Placeholder 10">
            <a:extLst>
              <a:ext uri="{FF2B5EF4-FFF2-40B4-BE49-F238E27FC236}">
                <a16:creationId xmlns:a16="http://schemas.microsoft.com/office/drawing/2014/main" id="{3A7F7E8E-86F4-45B9-8D2D-E2C1A4FF3612}"/>
              </a:ext>
            </a:extLst>
          </p:cNvPr>
          <p:cNvSpPr>
            <a:spLocks noGrp="1"/>
          </p:cNvSpPr>
          <p:nvPr>
            <p:ph type="body" sz="quarter" idx="36" hasCustomPrompt="1"/>
          </p:nvPr>
        </p:nvSpPr>
        <p:spPr>
          <a:xfrm>
            <a:off x="5286000" y="4471987"/>
            <a:ext cx="1620000" cy="720000"/>
          </a:xfrm>
        </p:spPr>
        <p:txBody>
          <a:bodyPr/>
          <a:lstStyle>
            <a:lvl1pPr marL="0" indent="0" algn="ctr">
              <a:buNone/>
              <a:defRPr sz="1400">
                <a:solidFill>
                  <a:schemeClr val="bg1"/>
                </a:solidFill>
              </a:defRPr>
            </a:lvl1pPr>
          </a:lstStyle>
          <a:p>
            <a:pPr lvl="0"/>
            <a:r>
              <a:rPr lang="en-US" dirty="0"/>
              <a:t>Bullet Description</a:t>
            </a:r>
            <a:endParaRPr lang="en-ZA" dirty="0"/>
          </a:p>
        </p:txBody>
      </p:sp>
      <p:sp>
        <p:nvSpPr>
          <p:cNvPr id="25" name="Oval 24">
            <a:extLst>
              <a:ext uri="{FF2B5EF4-FFF2-40B4-BE49-F238E27FC236}">
                <a16:creationId xmlns:a16="http://schemas.microsoft.com/office/drawing/2014/main" id="{D0B0310F-833E-864C-9FB7-B2B2A6714808}"/>
              </a:ext>
              <a:ext uri="{C183D7F6-B498-43B3-948B-1728B52AA6E4}">
                <adec:decorative xmlns:adec="http://schemas.microsoft.com/office/drawing/2017/decorative" xmlns="" val="1"/>
              </a:ext>
            </a:extLst>
          </p:cNvPr>
          <p:cNvSpPr/>
          <p:nvPr userDrawn="1"/>
        </p:nvSpPr>
        <p:spPr>
          <a:xfrm>
            <a:off x="7619272" y="2412312"/>
            <a:ext cx="1216152" cy="1216152"/>
          </a:xfrm>
          <a:prstGeom prst="ellipse">
            <a:avLst/>
          </a:prstGeom>
          <a:noFill/>
          <a:ln w="111125">
            <a:solidFill>
              <a:schemeClr val="bg1">
                <a:alpha val="6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30" name="Picture Placeholder 15">
            <a:extLst>
              <a:ext uri="{FF2B5EF4-FFF2-40B4-BE49-F238E27FC236}">
                <a16:creationId xmlns:a16="http://schemas.microsoft.com/office/drawing/2014/main" id="{B5386843-2347-C744-B933-1DD36A7C8E7D}"/>
              </a:ext>
            </a:extLst>
          </p:cNvPr>
          <p:cNvSpPr>
            <a:spLocks noGrp="1"/>
          </p:cNvSpPr>
          <p:nvPr>
            <p:ph type="pic" sz="quarter" idx="49" hasCustomPrompt="1"/>
          </p:nvPr>
        </p:nvSpPr>
        <p:spPr>
          <a:xfrm>
            <a:off x="7916452"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900" i="1">
                <a:solidFill>
                  <a:schemeClr val="tx1">
                    <a:lumMod val="50000"/>
                    <a:lumOff val="50000"/>
                  </a:schemeClr>
                </a:solidFill>
                <a:latin typeface="+mn-lt"/>
                <a:cs typeface="Times New Roman" panose="02020603050405020304" pitchFamily="18" charset="0"/>
              </a:defRPr>
            </a:lvl1pPr>
          </a:lstStyle>
          <a:p>
            <a:pPr marL="266700" lvl="0" indent="-266700" algn="ctr"/>
            <a:r>
              <a:rPr lang="en-US" dirty="0"/>
              <a:t>Icon</a:t>
            </a:r>
            <a:endParaRPr lang="en-ZA" dirty="0"/>
          </a:p>
        </p:txBody>
      </p:sp>
      <p:sp>
        <p:nvSpPr>
          <p:cNvPr id="13" name="Text Placeholder 8">
            <a:extLst>
              <a:ext uri="{FF2B5EF4-FFF2-40B4-BE49-F238E27FC236}">
                <a16:creationId xmlns:a16="http://schemas.microsoft.com/office/drawing/2014/main" id="{B788C19C-2FDB-4A6C-969F-32022D374E97}"/>
              </a:ext>
            </a:extLst>
          </p:cNvPr>
          <p:cNvSpPr>
            <a:spLocks noGrp="1"/>
          </p:cNvSpPr>
          <p:nvPr>
            <p:ph type="body" sz="quarter" idx="37" hasCustomPrompt="1"/>
          </p:nvPr>
        </p:nvSpPr>
        <p:spPr>
          <a:xfrm>
            <a:off x="7416859" y="3971432"/>
            <a:ext cx="1620000" cy="360000"/>
          </a:xfrm>
        </p:spPr>
        <p:txBody>
          <a:bodyPr/>
          <a:lstStyle>
            <a:lvl1pPr marL="0" indent="0" algn="ctr">
              <a:buFont typeface="Arial" panose="020B0604020202020204" pitchFamily="34" charset="0"/>
              <a:buNone/>
              <a:defRPr sz="1800">
                <a:solidFill>
                  <a:schemeClr val="bg1"/>
                </a:solidFill>
              </a:defRPr>
            </a:lvl1pPr>
          </a:lstStyle>
          <a:p>
            <a:pPr lvl="0"/>
            <a:r>
              <a:rPr lang="en-US" dirty="0"/>
              <a:t>Bullet 1</a:t>
            </a:r>
            <a:endParaRPr lang="en-ZA" dirty="0"/>
          </a:p>
        </p:txBody>
      </p:sp>
      <p:sp>
        <p:nvSpPr>
          <p:cNvPr id="14" name="Text Placeholder 10">
            <a:extLst>
              <a:ext uri="{FF2B5EF4-FFF2-40B4-BE49-F238E27FC236}">
                <a16:creationId xmlns:a16="http://schemas.microsoft.com/office/drawing/2014/main" id="{CCD08E75-AE8E-4E97-AD27-167DA938152E}"/>
              </a:ext>
            </a:extLst>
          </p:cNvPr>
          <p:cNvSpPr>
            <a:spLocks noGrp="1"/>
          </p:cNvSpPr>
          <p:nvPr>
            <p:ph type="body" sz="quarter" idx="38" hasCustomPrompt="1"/>
          </p:nvPr>
        </p:nvSpPr>
        <p:spPr>
          <a:xfrm>
            <a:off x="7416859" y="4471987"/>
            <a:ext cx="1620000" cy="720000"/>
          </a:xfrm>
        </p:spPr>
        <p:txBody>
          <a:bodyPr/>
          <a:lstStyle>
            <a:lvl1pPr marL="0" indent="0" algn="ctr">
              <a:buNone/>
              <a:defRPr sz="1400">
                <a:solidFill>
                  <a:schemeClr val="bg1"/>
                </a:solidFill>
              </a:defRPr>
            </a:lvl1pPr>
          </a:lstStyle>
          <a:p>
            <a:pPr lvl="0"/>
            <a:r>
              <a:rPr lang="en-US" dirty="0"/>
              <a:t>Bullet Description</a:t>
            </a:r>
            <a:endParaRPr lang="en-ZA" dirty="0"/>
          </a:p>
        </p:txBody>
      </p:sp>
      <p:sp>
        <p:nvSpPr>
          <p:cNvPr id="26" name="Oval 25">
            <a:extLst>
              <a:ext uri="{FF2B5EF4-FFF2-40B4-BE49-F238E27FC236}">
                <a16:creationId xmlns:a16="http://schemas.microsoft.com/office/drawing/2014/main" id="{F906D597-BA39-4C4D-833F-CC0EE989B51C}"/>
              </a:ext>
              <a:ext uri="{C183D7F6-B498-43B3-948B-1728B52AA6E4}">
                <adec:decorative xmlns:adec="http://schemas.microsoft.com/office/drawing/2017/decorative" xmlns="" val="1"/>
              </a:ext>
            </a:extLst>
          </p:cNvPr>
          <p:cNvSpPr/>
          <p:nvPr userDrawn="1"/>
        </p:nvSpPr>
        <p:spPr>
          <a:xfrm>
            <a:off x="9750130" y="2412312"/>
            <a:ext cx="1216152" cy="121615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31" name="Picture Placeholder 15">
            <a:extLst>
              <a:ext uri="{FF2B5EF4-FFF2-40B4-BE49-F238E27FC236}">
                <a16:creationId xmlns:a16="http://schemas.microsoft.com/office/drawing/2014/main" id="{A768E49A-CED3-8F42-97CF-C7E360393704}"/>
              </a:ext>
            </a:extLst>
          </p:cNvPr>
          <p:cNvSpPr>
            <a:spLocks noGrp="1"/>
          </p:cNvSpPr>
          <p:nvPr>
            <p:ph type="pic" sz="quarter" idx="50" hasCustomPrompt="1"/>
          </p:nvPr>
        </p:nvSpPr>
        <p:spPr>
          <a:xfrm>
            <a:off x="10047310"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900" i="1">
                <a:solidFill>
                  <a:schemeClr val="tx1">
                    <a:lumMod val="50000"/>
                    <a:lumOff val="50000"/>
                  </a:schemeClr>
                </a:solidFill>
                <a:latin typeface="+mn-lt"/>
                <a:cs typeface="Times New Roman" panose="02020603050405020304" pitchFamily="18" charset="0"/>
              </a:defRPr>
            </a:lvl1pPr>
          </a:lstStyle>
          <a:p>
            <a:pPr marL="266700" lvl="0" indent="-266700" algn="ctr"/>
            <a:r>
              <a:rPr lang="en-US" dirty="0"/>
              <a:t>Icon</a:t>
            </a:r>
            <a:endParaRPr lang="en-ZA" dirty="0"/>
          </a:p>
        </p:txBody>
      </p:sp>
      <p:sp>
        <p:nvSpPr>
          <p:cNvPr id="15" name="Text Placeholder 8">
            <a:extLst>
              <a:ext uri="{FF2B5EF4-FFF2-40B4-BE49-F238E27FC236}">
                <a16:creationId xmlns:a16="http://schemas.microsoft.com/office/drawing/2014/main" id="{3A12930B-8731-45E4-B3E3-DC1419155EC3}"/>
              </a:ext>
            </a:extLst>
          </p:cNvPr>
          <p:cNvSpPr>
            <a:spLocks noGrp="1"/>
          </p:cNvSpPr>
          <p:nvPr>
            <p:ph type="body" sz="quarter" idx="39" hasCustomPrompt="1"/>
          </p:nvPr>
        </p:nvSpPr>
        <p:spPr>
          <a:xfrm>
            <a:off x="9547717" y="3971432"/>
            <a:ext cx="1620000" cy="360000"/>
          </a:xfrm>
        </p:spPr>
        <p:txBody>
          <a:bodyPr/>
          <a:lstStyle>
            <a:lvl1pPr marL="0" indent="0" algn="ctr">
              <a:buFont typeface="Arial" panose="020B0604020202020204" pitchFamily="34" charset="0"/>
              <a:buNone/>
              <a:defRPr sz="1800">
                <a:solidFill>
                  <a:schemeClr val="bg1"/>
                </a:solidFill>
              </a:defRPr>
            </a:lvl1pPr>
          </a:lstStyle>
          <a:p>
            <a:pPr lvl="0"/>
            <a:r>
              <a:rPr lang="en-US" dirty="0"/>
              <a:t>Bullet 1</a:t>
            </a:r>
            <a:endParaRPr lang="en-ZA" dirty="0"/>
          </a:p>
        </p:txBody>
      </p:sp>
      <p:sp>
        <p:nvSpPr>
          <p:cNvPr id="16" name="Text Placeholder 10">
            <a:extLst>
              <a:ext uri="{FF2B5EF4-FFF2-40B4-BE49-F238E27FC236}">
                <a16:creationId xmlns:a16="http://schemas.microsoft.com/office/drawing/2014/main" id="{5E102C08-A9A7-47C6-82C1-58FFBD85289D}"/>
              </a:ext>
            </a:extLst>
          </p:cNvPr>
          <p:cNvSpPr>
            <a:spLocks noGrp="1"/>
          </p:cNvSpPr>
          <p:nvPr>
            <p:ph type="body" sz="quarter" idx="40" hasCustomPrompt="1"/>
          </p:nvPr>
        </p:nvSpPr>
        <p:spPr>
          <a:xfrm>
            <a:off x="9547717" y="4471987"/>
            <a:ext cx="1620000" cy="720000"/>
          </a:xfrm>
        </p:spPr>
        <p:txBody>
          <a:bodyPr/>
          <a:lstStyle>
            <a:lvl1pPr marL="0" indent="0" algn="ctr">
              <a:buNone/>
              <a:defRPr sz="1400">
                <a:solidFill>
                  <a:schemeClr val="bg1"/>
                </a:solidFill>
              </a:defRPr>
            </a:lvl1pPr>
          </a:lstStyle>
          <a:p>
            <a:pPr lvl="0"/>
            <a:r>
              <a:rPr lang="en-US" dirty="0"/>
              <a:t>Bullet Description</a:t>
            </a:r>
            <a:endParaRPr lang="en-ZA" dirty="0"/>
          </a:p>
        </p:txBody>
      </p:sp>
      <p:sp>
        <p:nvSpPr>
          <p:cNvPr id="7" name="Footer Placeholder 6">
            <a:extLst>
              <a:ext uri="{FF2B5EF4-FFF2-40B4-BE49-F238E27FC236}">
                <a16:creationId xmlns:a16="http://schemas.microsoft.com/office/drawing/2014/main" id="{70DA538E-510B-4461-9710-1A6EAA4B8948}"/>
              </a:ext>
            </a:extLst>
          </p:cNvPr>
          <p:cNvSpPr>
            <a:spLocks noGrp="1"/>
          </p:cNvSpPr>
          <p:nvPr>
            <p:ph type="ftr" sz="quarter" idx="51"/>
          </p:nvPr>
        </p:nvSpPr>
        <p:spPr/>
        <p:txBody>
          <a:bodyPr/>
          <a:lstStyle/>
          <a:p>
            <a:r>
              <a:rPr lang="en-ZA" dirty="0"/>
              <a:t>Add a footer</a:t>
            </a:r>
          </a:p>
        </p:txBody>
      </p:sp>
      <p:sp>
        <p:nvSpPr>
          <p:cNvPr id="18" name="Slide Number Placeholder 17">
            <a:extLst>
              <a:ext uri="{FF2B5EF4-FFF2-40B4-BE49-F238E27FC236}">
                <a16:creationId xmlns:a16="http://schemas.microsoft.com/office/drawing/2014/main" id="{B47FA9C2-43A2-4271-ABC9-7BAD6464148D}"/>
              </a:ext>
            </a:extLst>
          </p:cNvPr>
          <p:cNvSpPr>
            <a:spLocks noGrp="1"/>
          </p:cNvSpPr>
          <p:nvPr>
            <p:ph type="sldNum" sz="quarter" idx="52"/>
          </p:nvPr>
        </p:nvSpPr>
        <p:spPr/>
        <p:txBody>
          <a:bodyPr/>
          <a:lstStyle/>
          <a:p>
            <a:r>
              <a:rPr lang="en-ZA" dirty="0"/>
              <a:t>page </a:t>
            </a:r>
            <a:fld id="{19B51A1E-902D-48AF-9020-955120F399B6}" type="slidenum">
              <a:rPr lang="en-ZA" b="1" i="1" smtClean="0"/>
              <a:pPr/>
              <a:t>‹#›</a:t>
            </a:fld>
            <a:endParaRPr lang="en-ZA" b="1" i="1" dirty="0"/>
          </a:p>
        </p:txBody>
      </p:sp>
      <p:sp>
        <p:nvSpPr>
          <p:cNvPr id="19" name="Title 18">
            <a:extLst>
              <a:ext uri="{FF2B5EF4-FFF2-40B4-BE49-F238E27FC236}">
                <a16:creationId xmlns:a16="http://schemas.microsoft.com/office/drawing/2014/main" id="{8350FCD5-4151-44A8-917B-4D66C8F1475E}"/>
              </a:ext>
            </a:extLst>
          </p:cNvPr>
          <p:cNvSpPr>
            <a:spLocks noGrp="1"/>
          </p:cNvSpPr>
          <p:nvPr>
            <p:ph type="title"/>
          </p:nvPr>
        </p:nvSpPr>
        <p:spPr/>
        <p:txBody>
          <a:bodyPr/>
          <a:lstStyle/>
          <a:p>
            <a:r>
              <a:rPr lang="en-US" smtClean="0"/>
              <a:t>Click to edit Master title style</a:t>
            </a:r>
            <a:endParaRPr lang="en-ZA"/>
          </a:p>
        </p:txBody>
      </p:sp>
      <p:sp>
        <p:nvSpPr>
          <p:cNvPr id="32" name="Text Placeholder 4">
            <a:extLst>
              <a:ext uri="{FF2B5EF4-FFF2-40B4-BE49-F238E27FC236}">
                <a16:creationId xmlns:a16="http://schemas.microsoft.com/office/drawing/2014/main" id="{2D65EEF7-301B-486F-AC58-F8095230D28B}"/>
              </a:ext>
            </a:extLst>
          </p:cNvPr>
          <p:cNvSpPr>
            <a:spLocks noGrp="1"/>
          </p:cNvSpPr>
          <p:nvPr>
            <p:ph type="body" sz="quarter" idx="13" hasCustomPrompt="1"/>
          </p:nvPr>
        </p:nvSpPr>
        <p:spPr>
          <a:xfrm>
            <a:off x="601682" y="1008000"/>
            <a:ext cx="9974243"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35" name="Oval 34">
            <a:extLst>
              <a:ext uri="{FF2B5EF4-FFF2-40B4-BE49-F238E27FC236}">
                <a16:creationId xmlns:a16="http://schemas.microsoft.com/office/drawing/2014/main" id="{7D27D67C-932D-4270-A0E5-6F1F9315A231}"/>
              </a:ext>
              <a:ext uri="{C183D7F6-B498-43B3-948B-1728B52AA6E4}">
                <adec:decorative xmlns:adec="http://schemas.microsoft.com/office/drawing/2017/decorative" xmlns="" val="1"/>
              </a:ext>
            </a:extLst>
          </p:cNvPr>
          <p:cNvSpPr/>
          <p:nvPr userDrawn="1"/>
        </p:nvSpPr>
        <p:spPr>
          <a:xfrm>
            <a:off x="8799424" y="3025950"/>
            <a:ext cx="36000" cy="36000"/>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6" name="Oval 35">
            <a:extLst>
              <a:ext uri="{FF2B5EF4-FFF2-40B4-BE49-F238E27FC236}">
                <a16:creationId xmlns:a16="http://schemas.microsoft.com/office/drawing/2014/main" id="{C987A1EC-DB2A-4AA3-8590-C488A6082E11}"/>
              </a:ext>
              <a:ext uri="{C183D7F6-B498-43B3-948B-1728B52AA6E4}">
                <adec:decorative xmlns:adec="http://schemas.microsoft.com/office/drawing/2017/decorative" xmlns="" val="1"/>
              </a:ext>
            </a:extLst>
          </p:cNvPr>
          <p:cNvSpPr/>
          <p:nvPr userDrawn="1"/>
        </p:nvSpPr>
        <p:spPr>
          <a:xfrm>
            <a:off x="2761124" y="2942103"/>
            <a:ext cx="154147" cy="156570"/>
          </a:xfrm>
          <a:prstGeom prst="ellipse">
            <a:avLst/>
          </a:prstGeom>
          <a:noFill/>
          <a:ln w="3175">
            <a:solidFill>
              <a:schemeClr val="bg1"/>
            </a:solidFill>
          </a:ln>
          <a:effectLst>
            <a:glow rad="114300">
              <a:schemeClr val="bg1">
                <a:alpha val="15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spTree>
    <p:extLst>
      <p:ext uri="{BB962C8B-B14F-4D97-AF65-F5344CB8AC3E}">
        <p14:creationId xmlns:p14="http://schemas.microsoft.com/office/powerpoint/2010/main" val="342175087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601681" y="1152000"/>
            <a:ext cx="5400000" cy="5040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6" name="Text Placeholder 5">
            <a:extLst>
              <a:ext uri="{FF2B5EF4-FFF2-40B4-BE49-F238E27FC236}">
                <a16:creationId xmlns:a16="http://schemas.microsoft.com/office/drawing/2014/main" id="{7867C73D-EE16-41D1-B7CE-A35C765E3B8D}"/>
              </a:ext>
            </a:extLst>
          </p:cNvPr>
          <p:cNvSpPr>
            <a:spLocks noGrp="1"/>
          </p:cNvSpPr>
          <p:nvPr>
            <p:ph type="body" sz="quarter" idx="12"/>
          </p:nvPr>
        </p:nvSpPr>
        <p:spPr>
          <a:xfrm>
            <a:off x="6190318" y="1152525"/>
            <a:ext cx="5400000" cy="503872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2" name="Footer Placeholder 1">
            <a:extLst>
              <a:ext uri="{FF2B5EF4-FFF2-40B4-BE49-F238E27FC236}">
                <a16:creationId xmlns:a16="http://schemas.microsoft.com/office/drawing/2014/main" id="{DCA7A7A7-C80D-4495-B14B-6296A7579845}"/>
              </a:ext>
            </a:extLst>
          </p:cNvPr>
          <p:cNvSpPr>
            <a:spLocks noGrp="1"/>
          </p:cNvSpPr>
          <p:nvPr>
            <p:ph type="ftr" sz="quarter" idx="13"/>
          </p:nvPr>
        </p:nvSpPr>
        <p:spPr/>
        <p:txBody>
          <a:bodyPr/>
          <a:lstStyle/>
          <a:p>
            <a:r>
              <a:rPr lang="en-ZA" dirty="0"/>
              <a:t>Add a footer</a:t>
            </a:r>
          </a:p>
        </p:txBody>
      </p:sp>
      <p:sp>
        <p:nvSpPr>
          <p:cNvPr id="8" name="Slide Number Placeholder 7">
            <a:extLst>
              <a:ext uri="{FF2B5EF4-FFF2-40B4-BE49-F238E27FC236}">
                <a16:creationId xmlns:a16="http://schemas.microsoft.com/office/drawing/2014/main" id="{9A841D61-5F98-4EC4-B787-EB5615085709}"/>
              </a:ext>
            </a:extLst>
          </p:cNvPr>
          <p:cNvSpPr>
            <a:spLocks noGrp="1"/>
          </p:cNvSpPr>
          <p:nvPr>
            <p:ph type="sldNum" sz="quarter" idx="14"/>
          </p:nvPr>
        </p:nvSpPr>
        <p:spPr/>
        <p:txBody>
          <a:bodyPr/>
          <a:lstStyle/>
          <a:p>
            <a:r>
              <a:rPr lang="en-ZA" dirty="0"/>
              <a:t>page </a:t>
            </a:r>
            <a:fld id="{19B51A1E-902D-48AF-9020-955120F399B6}" type="slidenum">
              <a:rPr lang="en-ZA" b="1" i="1" smtClean="0"/>
              <a:pPr/>
              <a:t>‹#›</a:t>
            </a:fld>
            <a:endParaRPr lang="en-ZA" b="1" i="1" dirty="0"/>
          </a:p>
        </p:txBody>
      </p:sp>
      <p:sp>
        <p:nvSpPr>
          <p:cNvPr id="9" name="Title 8">
            <a:extLst>
              <a:ext uri="{FF2B5EF4-FFF2-40B4-BE49-F238E27FC236}">
                <a16:creationId xmlns:a16="http://schemas.microsoft.com/office/drawing/2014/main" id="{2C05FD31-A7DF-49EF-9D28-882C100E5830}"/>
              </a:ext>
            </a:extLst>
          </p:cNvPr>
          <p:cNvSpPr>
            <a:spLocks noGrp="1"/>
          </p:cNvSpPr>
          <p:nvPr>
            <p:ph type="title"/>
          </p:nvPr>
        </p:nvSpPr>
        <p:spPr/>
        <p:txBody>
          <a:bodyPr/>
          <a:lstStyle/>
          <a:p>
            <a:r>
              <a:rPr lang="en-US" smtClean="0"/>
              <a:t>Click to edit Master title style</a:t>
            </a:r>
            <a:endParaRPr lang="en-ZA"/>
          </a:p>
        </p:txBody>
      </p:sp>
    </p:spTree>
    <p:extLst>
      <p:ext uri="{BB962C8B-B14F-4D97-AF65-F5344CB8AC3E}">
        <p14:creationId xmlns:p14="http://schemas.microsoft.com/office/powerpoint/2010/main" val="89155218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322B50D-6A7D-41C6-BA57-613BC231DF36}"/>
              </a:ext>
            </a:extLst>
          </p:cNvPr>
          <p:cNvSpPr>
            <a:spLocks noGrp="1"/>
          </p:cNvSpPr>
          <p:nvPr>
            <p:ph type="body" idx="1"/>
          </p:nvPr>
        </p:nvSpPr>
        <p:spPr>
          <a:xfrm>
            <a:off x="601682" y="1152000"/>
            <a:ext cx="5400000" cy="360000"/>
          </a:xfrm>
        </p:spPr>
        <p:txBody>
          <a:bodyPr anchor="t"/>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a:extLst>
              <a:ext uri="{FF2B5EF4-FFF2-40B4-BE49-F238E27FC236}">
                <a16:creationId xmlns:a16="http://schemas.microsoft.com/office/drawing/2014/main" id="{9FD584DA-F775-47B8-A1D7-6556AD5FCBD2}"/>
              </a:ext>
            </a:extLst>
          </p:cNvPr>
          <p:cNvSpPr>
            <a:spLocks noGrp="1"/>
          </p:cNvSpPr>
          <p:nvPr>
            <p:ph sz="half" idx="2"/>
          </p:nvPr>
        </p:nvSpPr>
        <p:spPr>
          <a:xfrm>
            <a:off x="601682" y="1584000"/>
            <a:ext cx="5400000" cy="4608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8" name="Text Placeholder 7">
            <a:extLst>
              <a:ext uri="{FF2B5EF4-FFF2-40B4-BE49-F238E27FC236}">
                <a16:creationId xmlns:a16="http://schemas.microsoft.com/office/drawing/2014/main" id="{DF0A5256-B267-47DA-858A-0F3867CB6139}"/>
              </a:ext>
            </a:extLst>
          </p:cNvPr>
          <p:cNvSpPr>
            <a:spLocks noGrp="1"/>
          </p:cNvSpPr>
          <p:nvPr>
            <p:ph type="body" sz="quarter" idx="12"/>
          </p:nvPr>
        </p:nvSpPr>
        <p:spPr>
          <a:xfrm>
            <a:off x="6190318" y="1584325"/>
            <a:ext cx="5400000" cy="46069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12" name="Text Placeholder 11">
            <a:extLst>
              <a:ext uri="{FF2B5EF4-FFF2-40B4-BE49-F238E27FC236}">
                <a16:creationId xmlns:a16="http://schemas.microsoft.com/office/drawing/2014/main" id="{78A963F8-6F6E-440E-B3B3-DDE13C083A36}"/>
              </a:ext>
            </a:extLst>
          </p:cNvPr>
          <p:cNvSpPr>
            <a:spLocks noGrp="1"/>
          </p:cNvSpPr>
          <p:nvPr>
            <p:ph type="body" sz="quarter" idx="13"/>
          </p:nvPr>
        </p:nvSpPr>
        <p:spPr>
          <a:xfrm>
            <a:off x="6190318" y="1152525"/>
            <a:ext cx="5400000" cy="358775"/>
          </a:xfrm>
        </p:spPr>
        <p:txBody>
          <a:bodyPr/>
          <a:lstStyle>
            <a:lvl1pPr marL="0" indent="0">
              <a:buNone/>
              <a:defRPr sz="2400" b="1"/>
            </a:lvl1pPr>
          </a:lstStyle>
          <a:p>
            <a:pPr lvl="0"/>
            <a:r>
              <a:rPr lang="en-US" smtClean="0"/>
              <a:t>Edit Master text styles</a:t>
            </a:r>
          </a:p>
        </p:txBody>
      </p:sp>
      <p:sp>
        <p:nvSpPr>
          <p:cNvPr id="2" name="Footer Placeholder 1">
            <a:extLst>
              <a:ext uri="{FF2B5EF4-FFF2-40B4-BE49-F238E27FC236}">
                <a16:creationId xmlns:a16="http://schemas.microsoft.com/office/drawing/2014/main" id="{AA35D8ED-2066-4E08-8401-49E9FAEFB9B6}"/>
              </a:ext>
            </a:extLst>
          </p:cNvPr>
          <p:cNvSpPr>
            <a:spLocks noGrp="1"/>
          </p:cNvSpPr>
          <p:nvPr>
            <p:ph type="ftr" sz="quarter" idx="14"/>
          </p:nvPr>
        </p:nvSpPr>
        <p:spPr/>
        <p:txBody>
          <a:bodyPr/>
          <a:lstStyle/>
          <a:p>
            <a:r>
              <a:rPr lang="en-ZA" dirty="0"/>
              <a:t>Add a footer</a:t>
            </a:r>
          </a:p>
        </p:txBody>
      </p:sp>
      <p:sp>
        <p:nvSpPr>
          <p:cNvPr id="7" name="Slide Number Placeholder 6">
            <a:extLst>
              <a:ext uri="{FF2B5EF4-FFF2-40B4-BE49-F238E27FC236}">
                <a16:creationId xmlns:a16="http://schemas.microsoft.com/office/drawing/2014/main" id="{60DB73A6-9F9E-4741-8EA1-ACBEE74D0131}"/>
              </a:ext>
            </a:extLst>
          </p:cNvPr>
          <p:cNvSpPr>
            <a:spLocks noGrp="1"/>
          </p:cNvSpPr>
          <p:nvPr>
            <p:ph type="sldNum" sz="quarter" idx="15"/>
          </p:nvPr>
        </p:nvSpPr>
        <p:spPr/>
        <p:txBody>
          <a:bodyPr/>
          <a:lstStyle/>
          <a:p>
            <a:r>
              <a:rPr lang="en-ZA" dirty="0"/>
              <a:t>page </a:t>
            </a:r>
            <a:fld id="{19B51A1E-902D-48AF-9020-955120F399B6}" type="slidenum">
              <a:rPr lang="en-ZA" b="1" i="1" smtClean="0"/>
              <a:pPr/>
              <a:t>‹#›</a:t>
            </a:fld>
            <a:endParaRPr lang="en-ZA" b="1" i="1" dirty="0"/>
          </a:p>
        </p:txBody>
      </p:sp>
      <p:sp>
        <p:nvSpPr>
          <p:cNvPr id="10" name="Title 9">
            <a:extLst>
              <a:ext uri="{FF2B5EF4-FFF2-40B4-BE49-F238E27FC236}">
                <a16:creationId xmlns:a16="http://schemas.microsoft.com/office/drawing/2014/main" id="{9BB8B9F0-A458-406A-93FD-B51037C08306}"/>
              </a:ext>
            </a:extLst>
          </p:cNvPr>
          <p:cNvSpPr>
            <a:spLocks noGrp="1"/>
          </p:cNvSpPr>
          <p:nvPr>
            <p:ph type="title"/>
          </p:nvPr>
        </p:nvSpPr>
        <p:spPr/>
        <p:txBody>
          <a:bodyPr/>
          <a:lstStyle/>
          <a:p>
            <a:r>
              <a:rPr lang="en-US" smtClean="0"/>
              <a:t>Click to edit Master title style</a:t>
            </a:r>
            <a:endParaRPr lang="en-ZA"/>
          </a:p>
        </p:txBody>
      </p:sp>
    </p:spTree>
    <p:extLst>
      <p:ext uri="{BB962C8B-B14F-4D97-AF65-F5344CB8AC3E}">
        <p14:creationId xmlns:p14="http://schemas.microsoft.com/office/powerpoint/2010/main" val="21390986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2D481522-201F-4996-9579-5F11FA4F26ED}"/>
              </a:ext>
            </a:extLst>
          </p:cNvPr>
          <p:cNvSpPr>
            <a:spLocks noGrp="1"/>
          </p:cNvSpPr>
          <p:nvPr>
            <p:ph type="ftr" sz="quarter" idx="10"/>
          </p:nvPr>
        </p:nvSpPr>
        <p:spPr/>
        <p:txBody>
          <a:bodyPr/>
          <a:lstStyle/>
          <a:p>
            <a:r>
              <a:rPr lang="en-ZA" dirty="0"/>
              <a:t>Add a footer</a:t>
            </a:r>
          </a:p>
        </p:txBody>
      </p:sp>
      <p:sp>
        <p:nvSpPr>
          <p:cNvPr id="7" name="Slide Number Placeholder 6">
            <a:extLst>
              <a:ext uri="{FF2B5EF4-FFF2-40B4-BE49-F238E27FC236}">
                <a16:creationId xmlns:a16="http://schemas.microsoft.com/office/drawing/2014/main" id="{D944CE59-25C2-4E40-866A-15718DC5A8F3}"/>
              </a:ext>
            </a:extLst>
          </p:cNvPr>
          <p:cNvSpPr>
            <a:spLocks noGrp="1"/>
          </p:cNvSpPr>
          <p:nvPr>
            <p:ph type="sldNum" sz="quarter" idx="11"/>
          </p:nvPr>
        </p:nvSpPr>
        <p:spPr/>
        <p:txBody>
          <a:bodyPr/>
          <a:lstStyle/>
          <a:p>
            <a:r>
              <a:rPr lang="en-ZA" dirty="0"/>
              <a:t>page </a:t>
            </a:r>
            <a:fld id="{19B51A1E-902D-48AF-9020-955120F399B6}" type="slidenum">
              <a:rPr lang="en-ZA" b="1" i="1" smtClean="0"/>
              <a:pPr/>
              <a:t>‹#›</a:t>
            </a:fld>
            <a:endParaRPr lang="en-ZA" b="1" i="1" dirty="0"/>
          </a:p>
        </p:txBody>
      </p:sp>
      <p:sp>
        <p:nvSpPr>
          <p:cNvPr id="8" name="Title 7">
            <a:extLst>
              <a:ext uri="{FF2B5EF4-FFF2-40B4-BE49-F238E27FC236}">
                <a16:creationId xmlns:a16="http://schemas.microsoft.com/office/drawing/2014/main" id="{AEE8C60A-4B89-4ABC-BBDC-C63574125C5B}"/>
              </a:ext>
            </a:extLst>
          </p:cNvPr>
          <p:cNvSpPr>
            <a:spLocks noGrp="1"/>
          </p:cNvSpPr>
          <p:nvPr>
            <p:ph type="title"/>
          </p:nvPr>
        </p:nvSpPr>
        <p:spPr/>
        <p:txBody>
          <a:bodyPr/>
          <a:lstStyle/>
          <a:p>
            <a:r>
              <a:rPr lang="en-US" smtClean="0"/>
              <a:t>Click to edit Master title style</a:t>
            </a:r>
            <a:endParaRPr lang="en-ZA"/>
          </a:p>
        </p:txBody>
      </p:sp>
    </p:spTree>
    <p:extLst>
      <p:ext uri="{BB962C8B-B14F-4D97-AF65-F5344CB8AC3E}">
        <p14:creationId xmlns:p14="http://schemas.microsoft.com/office/powerpoint/2010/main" val="15058552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0C79C6B-1E44-4A07-A0FA-161D3AE6E50D}"/>
              </a:ext>
            </a:extLst>
          </p:cNvPr>
          <p:cNvSpPr>
            <a:spLocks noGrp="1"/>
          </p:cNvSpPr>
          <p:nvPr>
            <p:ph type="ftr" sz="quarter" idx="10"/>
          </p:nvPr>
        </p:nvSpPr>
        <p:spPr/>
        <p:txBody>
          <a:bodyPr/>
          <a:lstStyle/>
          <a:p>
            <a:r>
              <a:rPr lang="en-ZA" dirty="0"/>
              <a:t>Add a footer</a:t>
            </a:r>
          </a:p>
        </p:txBody>
      </p:sp>
      <p:sp>
        <p:nvSpPr>
          <p:cNvPr id="5" name="Slide Number Placeholder 4">
            <a:extLst>
              <a:ext uri="{FF2B5EF4-FFF2-40B4-BE49-F238E27FC236}">
                <a16:creationId xmlns:a16="http://schemas.microsoft.com/office/drawing/2014/main" id="{8B871DF8-D19E-460F-92D7-165B9EBE2BCD}"/>
              </a:ext>
            </a:extLst>
          </p:cNvPr>
          <p:cNvSpPr>
            <a:spLocks noGrp="1"/>
          </p:cNvSpPr>
          <p:nvPr>
            <p:ph type="sldNum" sz="quarter" idx="11"/>
          </p:nvPr>
        </p:nvSpPr>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11397670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B8423A-8ECB-46CC-AA96-AFD30DF27259}"/>
              </a:ext>
            </a:extLst>
          </p:cNvPr>
          <p:cNvSpPr>
            <a:spLocks noGrp="1"/>
          </p:cNvSpPr>
          <p:nvPr>
            <p:ph idx="1"/>
          </p:nvPr>
        </p:nvSpPr>
        <p:spPr>
          <a:xfrm>
            <a:off x="5092700" y="1016000"/>
            <a:ext cx="6486481" cy="5108938"/>
          </a:xfrm>
        </p:spPr>
        <p:txBody>
          <a:bodyPr/>
          <a:lstStyle>
            <a:lvl1pPr>
              <a:defRPr sz="2100"/>
            </a:lvl1pPr>
            <a:lvl2pPr>
              <a:defRPr sz="1800"/>
            </a:lvl2pPr>
            <a:lvl3pPr>
              <a:defRPr sz="1600"/>
            </a:lvl3pPr>
            <a:lvl4pPr>
              <a:defRPr sz="1400"/>
            </a:lvl4pPr>
            <a:lvl5pPr>
              <a:defRPr sz="12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4" name="Text Placeholder 3">
            <a:extLst>
              <a:ext uri="{FF2B5EF4-FFF2-40B4-BE49-F238E27FC236}">
                <a16:creationId xmlns:a16="http://schemas.microsoft.com/office/drawing/2014/main" id="{0CA8C527-C631-42AF-94C4-70728E24506E}"/>
              </a:ext>
            </a:extLst>
          </p:cNvPr>
          <p:cNvSpPr>
            <a:spLocks noGrp="1"/>
          </p:cNvSpPr>
          <p:nvPr>
            <p:ph type="body" sz="half" idx="2"/>
          </p:nvPr>
        </p:nvSpPr>
        <p:spPr>
          <a:xfrm>
            <a:off x="601681" y="3960000"/>
            <a:ext cx="4114800" cy="2164938"/>
          </a:xfrm>
        </p:spPr>
        <p:txBody>
          <a:bodyPr/>
          <a:lstStyle>
            <a:lvl1pPr marL="0" indent="0">
              <a:buNone/>
              <a:defRPr lang="en-US" sz="1800" kern="1200" cap="all" baseline="0" dirty="0">
                <a:solidFill>
                  <a:schemeClr val="bg1"/>
                </a:solidFill>
                <a:latin typeface="Calibri" panose="020F0502020204030204" pitchFamily="34" charset="0"/>
                <a:ea typeface="+mn-ea"/>
                <a:cs typeface="Calibri" panose="020F0502020204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10" name="Title 9">
            <a:extLst>
              <a:ext uri="{FF2B5EF4-FFF2-40B4-BE49-F238E27FC236}">
                <a16:creationId xmlns:a16="http://schemas.microsoft.com/office/drawing/2014/main" id="{7674D4AD-4133-4DB9-B1FD-CF7D8D1B5034}"/>
              </a:ext>
            </a:extLst>
          </p:cNvPr>
          <p:cNvSpPr>
            <a:spLocks noGrp="1"/>
          </p:cNvSpPr>
          <p:nvPr>
            <p:ph type="title"/>
          </p:nvPr>
        </p:nvSpPr>
        <p:spPr>
          <a:xfrm>
            <a:off x="601681" y="1016000"/>
            <a:ext cx="4114800" cy="2744226"/>
          </a:xfrm>
        </p:spPr>
        <p:txBody>
          <a:bodyPr anchor="b"/>
          <a:lstStyle>
            <a:lvl1pPr marL="0" algn="l" defTabSz="914400" rtl="0" eaLnBrk="1" latinLnBrk="0" hangingPunct="1">
              <a:lnSpc>
                <a:spcPct val="90000"/>
              </a:lnSpc>
              <a:spcBef>
                <a:spcPct val="0"/>
              </a:spcBef>
              <a:buNone/>
              <a:defRPr lang="en-ZA" sz="4500" b="1" kern="1200" cap="all" spc="-150" baseline="0" dirty="0">
                <a:solidFill>
                  <a:schemeClr val="bg1"/>
                </a:solidFill>
                <a:latin typeface="+mj-lt"/>
                <a:ea typeface="+mj-ea"/>
                <a:cs typeface="+mj-cs"/>
              </a:defRPr>
            </a:lvl1pPr>
          </a:lstStyle>
          <a:p>
            <a:r>
              <a:rPr lang="en-US" smtClean="0"/>
              <a:t>Click to edit Master title style</a:t>
            </a:r>
            <a:endParaRPr lang="en-ZA" dirty="0"/>
          </a:p>
        </p:txBody>
      </p:sp>
      <p:sp>
        <p:nvSpPr>
          <p:cNvPr id="2" name="Footer Placeholder 1">
            <a:extLst>
              <a:ext uri="{FF2B5EF4-FFF2-40B4-BE49-F238E27FC236}">
                <a16:creationId xmlns:a16="http://schemas.microsoft.com/office/drawing/2014/main" id="{EDB90D34-30D8-41A0-8277-15FABE7B46E4}"/>
              </a:ext>
            </a:extLst>
          </p:cNvPr>
          <p:cNvSpPr>
            <a:spLocks noGrp="1"/>
          </p:cNvSpPr>
          <p:nvPr>
            <p:ph type="ftr" sz="quarter" idx="10"/>
          </p:nvPr>
        </p:nvSpPr>
        <p:spPr>
          <a:xfrm>
            <a:off x="601682" y="6320622"/>
            <a:ext cx="4114800" cy="226714"/>
          </a:xfrm>
        </p:spPr>
        <p:txBody>
          <a:bodyPr/>
          <a:lstStyle/>
          <a:p>
            <a:r>
              <a:rPr lang="en-ZA" dirty="0"/>
              <a:t>Add a footer</a:t>
            </a:r>
          </a:p>
        </p:txBody>
      </p:sp>
      <p:sp>
        <p:nvSpPr>
          <p:cNvPr id="5" name="Slide Number Placeholder 4">
            <a:extLst>
              <a:ext uri="{FF2B5EF4-FFF2-40B4-BE49-F238E27FC236}">
                <a16:creationId xmlns:a16="http://schemas.microsoft.com/office/drawing/2014/main" id="{2E3E9349-1106-4A24-B492-C0D854F00F1F}"/>
              </a:ext>
            </a:extLst>
          </p:cNvPr>
          <p:cNvSpPr>
            <a:spLocks noGrp="1"/>
          </p:cNvSpPr>
          <p:nvPr>
            <p:ph type="sldNum" sz="quarter" idx="11"/>
          </p:nvPr>
        </p:nvSpPr>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179519688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9098FA49-168B-4F86-89CF-B8C8344F3316}"/>
              </a:ext>
            </a:extLst>
          </p:cNvPr>
          <p:cNvSpPr/>
          <p:nvPr userDrawn="1"/>
        </p:nvSpPr>
        <p:spPr>
          <a:xfrm>
            <a:off x="0" y="6704160"/>
            <a:ext cx="11601450" cy="1538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6" name="Rectangle 15">
            <a:extLst>
              <a:ext uri="{FF2B5EF4-FFF2-40B4-BE49-F238E27FC236}">
                <a16:creationId xmlns:a16="http://schemas.microsoft.com/office/drawing/2014/main" id="{515E1821-75EB-4FF2-8952-E1945C42D14F}"/>
              </a:ext>
            </a:extLst>
          </p:cNvPr>
          <p:cNvSpPr/>
          <p:nvPr userDrawn="1"/>
        </p:nvSpPr>
        <p:spPr>
          <a:xfrm>
            <a:off x="0" y="6550320"/>
            <a:ext cx="12192000" cy="153840"/>
          </a:xfrm>
          <a:prstGeom prst="rect">
            <a:avLst/>
          </a:prstGeom>
          <a:gradFill flip="none" rotWithShape="1">
            <a:gsLst>
              <a:gs pos="40000">
                <a:schemeClr val="bg1">
                  <a:alpha val="0"/>
                </a:schemeClr>
              </a:gs>
              <a:gs pos="100000">
                <a:schemeClr val="bg1">
                  <a:alpha val="3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 name="Picture Placeholder 2" descr="Image Placeholder">
            <a:extLst>
              <a:ext uri="{FF2B5EF4-FFF2-40B4-BE49-F238E27FC236}">
                <a16:creationId xmlns:a16="http://schemas.microsoft.com/office/drawing/2014/main" id="{6E51F880-E841-47CE-8E64-B0D1C6EF00F8}"/>
              </a:ext>
            </a:extLst>
          </p:cNvPr>
          <p:cNvSpPr>
            <a:spLocks noGrp="1"/>
          </p:cNvSpPr>
          <p:nvPr>
            <p:ph type="pic" idx="1" hasCustomPrompt="1"/>
          </p:nvPr>
        </p:nvSpPr>
        <p:spPr>
          <a:xfrm>
            <a:off x="5092699" y="1"/>
            <a:ext cx="6486482" cy="6687110"/>
          </a:xfrm>
          <a:solidFill>
            <a:schemeClr val="tx1">
              <a:lumMod val="95000"/>
              <a:lumOff val="5000"/>
            </a:schemeClr>
          </a:solidFill>
        </p:spPr>
        <p:txBody>
          <a:bodyPr anchor="ctr"/>
          <a:lstStyle>
            <a:lvl1pPr marL="0" indent="0" algn="ctr">
              <a:buNone/>
              <a:defRPr sz="1200" i="1">
                <a:latin typeface="+mn-lt"/>
                <a:cs typeface="Times New Roman" panose="020206030504050203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ZA" dirty="0"/>
              <a:t>Insert or Drag &amp; Drop your Photo</a:t>
            </a:r>
          </a:p>
        </p:txBody>
      </p:sp>
      <p:sp>
        <p:nvSpPr>
          <p:cNvPr id="12" name="Text Placeholder 3">
            <a:extLst>
              <a:ext uri="{FF2B5EF4-FFF2-40B4-BE49-F238E27FC236}">
                <a16:creationId xmlns:a16="http://schemas.microsoft.com/office/drawing/2014/main" id="{F13AC73C-8104-4F0B-B04E-FB14DCFDBDF9}"/>
              </a:ext>
            </a:extLst>
          </p:cNvPr>
          <p:cNvSpPr>
            <a:spLocks noGrp="1"/>
          </p:cNvSpPr>
          <p:nvPr>
            <p:ph type="body" sz="half" idx="2"/>
          </p:nvPr>
        </p:nvSpPr>
        <p:spPr>
          <a:xfrm>
            <a:off x="601681" y="3960000"/>
            <a:ext cx="4114800" cy="2164938"/>
          </a:xfrm>
        </p:spPr>
        <p:txBody>
          <a:bodyPr/>
          <a:lstStyle>
            <a:lvl1pPr marL="0" indent="0">
              <a:buNone/>
              <a:defRPr lang="en-US" sz="1800" kern="1200" cap="all" baseline="0" dirty="0">
                <a:solidFill>
                  <a:schemeClr val="bg1"/>
                </a:solidFill>
                <a:latin typeface="Calibri" panose="020F0502020204030204" pitchFamily="34" charset="0"/>
                <a:ea typeface="+mn-ea"/>
                <a:cs typeface="Calibri" panose="020F0502020204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90000"/>
              </a:lnSpc>
              <a:spcBef>
                <a:spcPts val="1000"/>
              </a:spcBef>
              <a:buFont typeface="Arial" panose="020B0604020202020204" pitchFamily="34" charset="0"/>
              <a:buNone/>
            </a:pPr>
            <a:r>
              <a:rPr lang="en-US" smtClean="0"/>
              <a:t>Edit Master text styles</a:t>
            </a:r>
          </a:p>
        </p:txBody>
      </p:sp>
      <p:sp>
        <p:nvSpPr>
          <p:cNvPr id="2" name="Title 1">
            <a:extLst>
              <a:ext uri="{FF2B5EF4-FFF2-40B4-BE49-F238E27FC236}">
                <a16:creationId xmlns:a16="http://schemas.microsoft.com/office/drawing/2014/main" id="{82207D3A-6D77-4068-8652-5FE1DE2DBC22}"/>
              </a:ext>
            </a:extLst>
          </p:cNvPr>
          <p:cNvSpPr>
            <a:spLocks noGrp="1"/>
          </p:cNvSpPr>
          <p:nvPr>
            <p:ph type="title"/>
          </p:nvPr>
        </p:nvSpPr>
        <p:spPr>
          <a:xfrm>
            <a:off x="601679" y="1016000"/>
            <a:ext cx="4114801" cy="2744226"/>
          </a:xfrm>
        </p:spPr>
        <p:txBody>
          <a:bodyPr anchor="b"/>
          <a:lstStyle>
            <a:lvl1pPr marL="0" algn="l" defTabSz="914400" rtl="0" eaLnBrk="1" latinLnBrk="0" hangingPunct="1">
              <a:lnSpc>
                <a:spcPct val="90000"/>
              </a:lnSpc>
              <a:spcBef>
                <a:spcPct val="0"/>
              </a:spcBef>
              <a:buNone/>
              <a:defRPr lang="en-ZA" sz="4500" b="1" kern="1200" cap="all" spc="-150" baseline="0" dirty="0">
                <a:solidFill>
                  <a:schemeClr val="bg1"/>
                </a:solidFill>
                <a:latin typeface="+mj-lt"/>
                <a:ea typeface="+mj-ea"/>
                <a:cs typeface="+mj-cs"/>
              </a:defRPr>
            </a:lvl1pPr>
          </a:lstStyle>
          <a:p>
            <a:r>
              <a:rPr lang="en-US" smtClean="0"/>
              <a:t>Click to edit Master title style</a:t>
            </a:r>
            <a:endParaRPr lang="en-ZA" dirty="0"/>
          </a:p>
        </p:txBody>
      </p:sp>
      <p:sp>
        <p:nvSpPr>
          <p:cNvPr id="4" name="Footer Placeholder 3">
            <a:extLst>
              <a:ext uri="{FF2B5EF4-FFF2-40B4-BE49-F238E27FC236}">
                <a16:creationId xmlns:a16="http://schemas.microsoft.com/office/drawing/2014/main" id="{876306C0-C390-4360-B704-9B0A7311FF21}"/>
              </a:ext>
            </a:extLst>
          </p:cNvPr>
          <p:cNvSpPr>
            <a:spLocks noGrp="1"/>
          </p:cNvSpPr>
          <p:nvPr>
            <p:ph type="ftr" sz="quarter" idx="14"/>
          </p:nvPr>
        </p:nvSpPr>
        <p:spPr/>
        <p:txBody>
          <a:bodyPr/>
          <a:lstStyle/>
          <a:p>
            <a:r>
              <a:rPr lang="en-ZA" dirty="0"/>
              <a:t>Add a footer</a:t>
            </a:r>
          </a:p>
        </p:txBody>
      </p:sp>
      <p:sp>
        <p:nvSpPr>
          <p:cNvPr id="5" name="Slide Number Placeholder 4">
            <a:extLst>
              <a:ext uri="{FF2B5EF4-FFF2-40B4-BE49-F238E27FC236}">
                <a16:creationId xmlns:a16="http://schemas.microsoft.com/office/drawing/2014/main" id="{C333A53F-6548-4F5B-AAEE-2E862AEB1A4C}"/>
              </a:ext>
            </a:extLst>
          </p:cNvPr>
          <p:cNvSpPr>
            <a:spLocks noGrp="1"/>
          </p:cNvSpPr>
          <p:nvPr>
            <p:ph type="sldNum" sz="quarter" idx="15"/>
          </p:nvPr>
        </p:nvSpPr>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157150541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s as Icons 3X Option 1">
    <p:spTree>
      <p:nvGrpSpPr>
        <p:cNvPr id="1" name=""/>
        <p:cNvGrpSpPr/>
        <p:nvPr/>
      </p:nvGrpSpPr>
      <p:grpSpPr>
        <a:xfrm>
          <a:off x="0" y="0"/>
          <a:ext cx="0" cy="0"/>
          <a:chOff x="0" y="0"/>
          <a:chExt cx="0" cy="0"/>
        </a:xfrm>
      </p:grpSpPr>
      <p:sp>
        <p:nvSpPr>
          <p:cNvPr id="17" name="Oval 16">
            <a:extLst>
              <a:ext uri="{FF2B5EF4-FFF2-40B4-BE49-F238E27FC236}">
                <a16:creationId xmlns:a16="http://schemas.microsoft.com/office/drawing/2014/main" id="{4790D010-2852-DE49-BD36-340D6725D1D5}"/>
              </a:ext>
              <a:ext uri="{C183D7F6-B498-43B3-948B-1728B52AA6E4}">
                <adec:decorative xmlns:adec="http://schemas.microsoft.com/office/drawing/2017/decorative" xmlns="" val="1"/>
              </a:ext>
            </a:extLst>
          </p:cNvPr>
          <p:cNvSpPr/>
          <p:nvPr userDrawn="1"/>
        </p:nvSpPr>
        <p:spPr>
          <a:xfrm>
            <a:off x="3211925" y="2412312"/>
            <a:ext cx="1216152" cy="1216152"/>
          </a:xfrm>
          <a:prstGeom prst="ellipse">
            <a:avLst/>
          </a:prstGeom>
          <a:noFill/>
          <a:ln w="3175">
            <a:solidFill>
              <a:schemeClr val="bg1"/>
            </a:solidFill>
          </a:ln>
          <a:effectLst>
            <a:glow rad="165100">
              <a:schemeClr val="bg1">
                <a:alpha val="9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20" name="Picture Placeholder 15">
            <a:extLst>
              <a:ext uri="{FF2B5EF4-FFF2-40B4-BE49-F238E27FC236}">
                <a16:creationId xmlns:a16="http://schemas.microsoft.com/office/drawing/2014/main" id="{24F79A85-3789-254D-AF3D-5265B6140421}"/>
              </a:ext>
            </a:extLst>
          </p:cNvPr>
          <p:cNvSpPr>
            <a:spLocks noGrp="1"/>
          </p:cNvSpPr>
          <p:nvPr>
            <p:ph type="pic" sz="quarter" idx="47" hasCustomPrompt="1"/>
          </p:nvPr>
        </p:nvSpPr>
        <p:spPr>
          <a:xfrm>
            <a:off x="3509105"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900" i="1">
                <a:solidFill>
                  <a:schemeClr val="tx1">
                    <a:lumMod val="50000"/>
                    <a:lumOff val="50000"/>
                  </a:schemeClr>
                </a:solidFill>
                <a:latin typeface="+mn-lt"/>
                <a:cs typeface="Times New Roman" panose="02020603050405020304" pitchFamily="18" charset="0"/>
              </a:defRPr>
            </a:lvl1pPr>
          </a:lstStyle>
          <a:p>
            <a:pPr marL="266700" lvl="0" indent="-266700" algn="ctr"/>
            <a:r>
              <a:rPr lang="en-US" dirty="0"/>
              <a:t>Icon</a:t>
            </a:r>
            <a:endParaRPr lang="en-ZA" dirty="0"/>
          </a:p>
        </p:txBody>
      </p:sp>
      <p:sp>
        <p:nvSpPr>
          <p:cNvPr id="6" name="Text Placeholder 8">
            <a:extLst>
              <a:ext uri="{FF2B5EF4-FFF2-40B4-BE49-F238E27FC236}">
                <a16:creationId xmlns:a16="http://schemas.microsoft.com/office/drawing/2014/main" id="{9FBB7671-0660-45EB-8712-824ACCFDD4C4}"/>
              </a:ext>
            </a:extLst>
          </p:cNvPr>
          <p:cNvSpPr>
            <a:spLocks noGrp="1"/>
          </p:cNvSpPr>
          <p:nvPr>
            <p:ph type="body" sz="quarter" idx="17" hasCustomPrompt="1"/>
          </p:nvPr>
        </p:nvSpPr>
        <p:spPr>
          <a:xfrm>
            <a:off x="3012253" y="3971432"/>
            <a:ext cx="1620000" cy="360000"/>
          </a:xfrm>
        </p:spPr>
        <p:txBody>
          <a:bodyPr/>
          <a:lstStyle>
            <a:lvl1pPr marL="0" indent="0" algn="ctr">
              <a:buFont typeface="Arial" panose="020B0604020202020204" pitchFamily="34" charset="0"/>
              <a:buNone/>
              <a:defRPr sz="1800">
                <a:solidFill>
                  <a:schemeClr val="bg1"/>
                </a:solidFill>
              </a:defRPr>
            </a:lvl1pPr>
          </a:lstStyle>
          <a:p>
            <a:pPr lvl="0"/>
            <a:r>
              <a:rPr lang="en-US" dirty="0"/>
              <a:t>Bullet 1</a:t>
            </a:r>
            <a:endParaRPr lang="en-ZA" dirty="0"/>
          </a:p>
        </p:txBody>
      </p:sp>
      <p:sp>
        <p:nvSpPr>
          <p:cNvPr id="8" name="Text Placeholder 10">
            <a:extLst>
              <a:ext uri="{FF2B5EF4-FFF2-40B4-BE49-F238E27FC236}">
                <a16:creationId xmlns:a16="http://schemas.microsoft.com/office/drawing/2014/main" id="{1014D08D-BF9C-44A1-8635-70B551FEFA4C}"/>
              </a:ext>
            </a:extLst>
          </p:cNvPr>
          <p:cNvSpPr>
            <a:spLocks noGrp="1"/>
          </p:cNvSpPr>
          <p:nvPr>
            <p:ph type="body" sz="quarter" idx="18" hasCustomPrompt="1"/>
          </p:nvPr>
        </p:nvSpPr>
        <p:spPr>
          <a:xfrm>
            <a:off x="3012253" y="4471987"/>
            <a:ext cx="1620000" cy="720000"/>
          </a:xfrm>
        </p:spPr>
        <p:txBody>
          <a:bodyPr/>
          <a:lstStyle>
            <a:lvl1pPr marL="0" indent="0" algn="ctr">
              <a:buNone/>
              <a:defRPr sz="1400">
                <a:solidFill>
                  <a:schemeClr val="bg1"/>
                </a:solidFill>
              </a:defRPr>
            </a:lvl1pPr>
          </a:lstStyle>
          <a:p>
            <a:pPr lvl="0"/>
            <a:r>
              <a:rPr lang="en-US" dirty="0"/>
              <a:t>Bullet Description</a:t>
            </a:r>
            <a:endParaRPr lang="en-ZA" dirty="0"/>
          </a:p>
        </p:txBody>
      </p:sp>
      <p:sp>
        <p:nvSpPr>
          <p:cNvPr id="18" name="Oval 17">
            <a:extLst>
              <a:ext uri="{FF2B5EF4-FFF2-40B4-BE49-F238E27FC236}">
                <a16:creationId xmlns:a16="http://schemas.microsoft.com/office/drawing/2014/main" id="{C5D02C68-EB7D-E044-99A9-658364A3B2F0}"/>
              </a:ext>
              <a:ext uri="{C183D7F6-B498-43B3-948B-1728B52AA6E4}">
                <adec:decorative xmlns:adec="http://schemas.microsoft.com/office/drawing/2017/decorative" xmlns="" val="1"/>
              </a:ext>
            </a:extLst>
          </p:cNvPr>
          <p:cNvSpPr/>
          <p:nvPr userDrawn="1"/>
        </p:nvSpPr>
        <p:spPr>
          <a:xfrm>
            <a:off x="5487924" y="2412312"/>
            <a:ext cx="1216152" cy="121615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1" name="Picture Placeholder 15">
            <a:extLst>
              <a:ext uri="{FF2B5EF4-FFF2-40B4-BE49-F238E27FC236}">
                <a16:creationId xmlns:a16="http://schemas.microsoft.com/office/drawing/2014/main" id="{3826F102-F281-614F-8445-F1FD4CA62E4A}"/>
              </a:ext>
            </a:extLst>
          </p:cNvPr>
          <p:cNvSpPr>
            <a:spLocks noGrp="1"/>
          </p:cNvSpPr>
          <p:nvPr>
            <p:ph type="pic" sz="quarter" idx="48" hasCustomPrompt="1"/>
          </p:nvPr>
        </p:nvSpPr>
        <p:spPr>
          <a:xfrm>
            <a:off x="5785104"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900" i="1">
                <a:solidFill>
                  <a:schemeClr val="tx1">
                    <a:lumMod val="50000"/>
                    <a:lumOff val="50000"/>
                  </a:schemeClr>
                </a:solidFill>
                <a:latin typeface="+mn-lt"/>
                <a:cs typeface="Times New Roman" panose="02020603050405020304" pitchFamily="18" charset="0"/>
              </a:defRPr>
            </a:lvl1pPr>
          </a:lstStyle>
          <a:p>
            <a:pPr marL="266700" lvl="0" indent="-266700" algn="ctr"/>
            <a:r>
              <a:rPr lang="en-US" dirty="0"/>
              <a:t>Icon</a:t>
            </a:r>
            <a:endParaRPr lang="en-ZA" dirty="0"/>
          </a:p>
        </p:txBody>
      </p:sp>
      <p:sp>
        <p:nvSpPr>
          <p:cNvPr id="9" name="Text Placeholder 8">
            <a:extLst>
              <a:ext uri="{FF2B5EF4-FFF2-40B4-BE49-F238E27FC236}">
                <a16:creationId xmlns:a16="http://schemas.microsoft.com/office/drawing/2014/main" id="{4339CB16-5C66-4617-AF19-7700AD97524A}"/>
              </a:ext>
            </a:extLst>
          </p:cNvPr>
          <p:cNvSpPr>
            <a:spLocks noGrp="1"/>
          </p:cNvSpPr>
          <p:nvPr>
            <p:ph type="body" sz="quarter" idx="33" hasCustomPrompt="1"/>
          </p:nvPr>
        </p:nvSpPr>
        <p:spPr>
          <a:xfrm>
            <a:off x="5288252" y="3971432"/>
            <a:ext cx="1620000" cy="360000"/>
          </a:xfrm>
        </p:spPr>
        <p:txBody>
          <a:bodyPr/>
          <a:lstStyle>
            <a:lvl1pPr marL="0" indent="0" algn="ctr">
              <a:buFont typeface="Arial" panose="020B0604020202020204" pitchFamily="34" charset="0"/>
              <a:buNone/>
              <a:defRPr sz="1800">
                <a:solidFill>
                  <a:schemeClr val="bg1"/>
                </a:solidFill>
              </a:defRPr>
            </a:lvl1pPr>
          </a:lstStyle>
          <a:p>
            <a:pPr lvl="0"/>
            <a:r>
              <a:rPr lang="en-US" dirty="0"/>
              <a:t>Bullet 1</a:t>
            </a:r>
            <a:endParaRPr lang="en-ZA" dirty="0"/>
          </a:p>
        </p:txBody>
      </p:sp>
      <p:sp>
        <p:nvSpPr>
          <p:cNvPr id="10" name="Text Placeholder 10">
            <a:extLst>
              <a:ext uri="{FF2B5EF4-FFF2-40B4-BE49-F238E27FC236}">
                <a16:creationId xmlns:a16="http://schemas.microsoft.com/office/drawing/2014/main" id="{8DFFD868-459F-47BA-BA47-B6CC7A09E8E9}"/>
              </a:ext>
            </a:extLst>
          </p:cNvPr>
          <p:cNvSpPr>
            <a:spLocks noGrp="1"/>
          </p:cNvSpPr>
          <p:nvPr>
            <p:ph type="body" sz="quarter" idx="34" hasCustomPrompt="1"/>
          </p:nvPr>
        </p:nvSpPr>
        <p:spPr>
          <a:xfrm>
            <a:off x="5288252" y="4471987"/>
            <a:ext cx="1620000" cy="720000"/>
          </a:xfrm>
        </p:spPr>
        <p:txBody>
          <a:bodyPr/>
          <a:lstStyle>
            <a:lvl1pPr marL="0" indent="0" algn="ctr">
              <a:buNone/>
              <a:defRPr sz="1400">
                <a:solidFill>
                  <a:schemeClr val="bg1"/>
                </a:solidFill>
              </a:defRPr>
            </a:lvl1pPr>
          </a:lstStyle>
          <a:p>
            <a:pPr lvl="0"/>
            <a:r>
              <a:rPr lang="en-US" dirty="0"/>
              <a:t>Bullet Description</a:t>
            </a:r>
            <a:endParaRPr lang="en-ZA" dirty="0"/>
          </a:p>
        </p:txBody>
      </p:sp>
      <p:sp>
        <p:nvSpPr>
          <p:cNvPr id="19" name="Oval 18">
            <a:extLst>
              <a:ext uri="{FF2B5EF4-FFF2-40B4-BE49-F238E27FC236}">
                <a16:creationId xmlns:a16="http://schemas.microsoft.com/office/drawing/2014/main" id="{45962E1D-1D13-2B48-9F3B-CE31039DD236}"/>
              </a:ext>
              <a:ext uri="{C183D7F6-B498-43B3-948B-1728B52AA6E4}">
                <adec:decorative xmlns:adec="http://schemas.microsoft.com/office/drawing/2017/decorative" xmlns="" val="1"/>
              </a:ext>
            </a:extLst>
          </p:cNvPr>
          <p:cNvSpPr/>
          <p:nvPr userDrawn="1"/>
        </p:nvSpPr>
        <p:spPr>
          <a:xfrm>
            <a:off x="7763923" y="2412312"/>
            <a:ext cx="1216152" cy="1216152"/>
          </a:xfrm>
          <a:prstGeom prst="ellipse">
            <a:avLst/>
          </a:prstGeom>
          <a:noFill/>
          <a:ln w="111125">
            <a:solidFill>
              <a:schemeClr val="bg1">
                <a:alpha val="6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22" name="Picture Placeholder 15">
            <a:extLst>
              <a:ext uri="{FF2B5EF4-FFF2-40B4-BE49-F238E27FC236}">
                <a16:creationId xmlns:a16="http://schemas.microsoft.com/office/drawing/2014/main" id="{CD06C66D-CFA0-9B4B-8F90-2B01B8C524BE}"/>
              </a:ext>
            </a:extLst>
          </p:cNvPr>
          <p:cNvSpPr>
            <a:spLocks noGrp="1"/>
          </p:cNvSpPr>
          <p:nvPr>
            <p:ph type="pic" sz="quarter" idx="49" hasCustomPrompt="1"/>
          </p:nvPr>
        </p:nvSpPr>
        <p:spPr>
          <a:xfrm>
            <a:off x="8061103"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900" i="1">
                <a:solidFill>
                  <a:schemeClr val="tx1">
                    <a:lumMod val="50000"/>
                    <a:lumOff val="50000"/>
                  </a:schemeClr>
                </a:solidFill>
                <a:latin typeface="+mn-lt"/>
                <a:cs typeface="Times New Roman" panose="02020603050405020304" pitchFamily="18" charset="0"/>
              </a:defRPr>
            </a:lvl1pPr>
          </a:lstStyle>
          <a:p>
            <a:pPr marL="266700" lvl="0" indent="-266700" algn="ctr"/>
            <a:r>
              <a:rPr lang="en-US" dirty="0"/>
              <a:t>Icon</a:t>
            </a:r>
            <a:endParaRPr lang="en-ZA" dirty="0"/>
          </a:p>
        </p:txBody>
      </p:sp>
      <p:sp>
        <p:nvSpPr>
          <p:cNvPr id="11" name="Text Placeholder 8">
            <a:extLst>
              <a:ext uri="{FF2B5EF4-FFF2-40B4-BE49-F238E27FC236}">
                <a16:creationId xmlns:a16="http://schemas.microsoft.com/office/drawing/2014/main" id="{2C2CF09F-AE9E-47DD-899E-02CEAEFE3CC1}"/>
              </a:ext>
            </a:extLst>
          </p:cNvPr>
          <p:cNvSpPr>
            <a:spLocks noGrp="1"/>
          </p:cNvSpPr>
          <p:nvPr>
            <p:ph type="body" sz="quarter" idx="35" hasCustomPrompt="1"/>
          </p:nvPr>
        </p:nvSpPr>
        <p:spPr>
          <a:xfrm>
            <a:off x="7564251" y="3971432"/>
            <a:ext cx="1620000" cy="360000"/>
          </a:xfrm>
        </p:spPr>
        <p:txBody>
          <a:bodyPr/>
          <a:lstStyle>
            <a:lvl1pPr marL="0" indent="0" algn="ctr">
              <a:buFont typeface="Arial" panose="020B0604020202020204" pitchFamily="34" charset="0"/>
              <a:buNone/>
              <a:defRPr sz="1800">
                <a:solidFill>
                  <a:schemeClr val="bg1"/>
                </a:solidFill>
              </a:defRPr>
            </a:lvl1pPr>
          </a:lstStyle>
          <a:p>
            <a:pPr lvl="0"/>
            <a:r>
              <a:rPr lang="en-US" dirty="0"/>
              <a:t>Bullet 1</a:t>
            </a:r>
            <a:endParaRPr lang="en-ZA" dirty="0"/>
          </a:p>
        </p:txBody>
      </p:sp>
      <p:sp>
        <p:nvSpPr>
          <p:cNvPr id="12" name="Text Placeholder 10">
            <a:extLst>
              <a:ext uri="{FF2B5EF4-FFF2-40B4-BE49-F238E27FC236}">
                <a16:creationId xmlns:a16="http://schemas.microsoft.com/office/drawing/2014/main" id="{7AA959D8-F91C-4891-A16D-51CF31166B71}"/>
              </a:ext>
            </a:extLst>
          </p:cNvPr>
          <p:cNvSpPr>
            <a:spLocks noGrp="1"/>
          </p:cNvSpPr>
          <p:nvPr>
            <p:ph type="body" sz="quarter" idx="36" hasCustomPrompt="1"/>
          </p:nvPr>
        </p:nvSpPr>
        <p:spPr>
          <a:xfrm>
            <a:off x="7564251" y="4471987"/>
            <a:ext cx="1620000" cy="720000"/>
          </a:xfrm>
        </p:spPr>
        <p:txBody>
          <a:bodyPr/>
          <a:lstStyle>
            <a:lvl1pPr marL="0" indent="0" algn="ctr">
              <a:buNone/>
              <a:defRPr sz="1400">
                <a:solidFill>
                  <a:schemeClr val="bg1"/>
                </a:solidFill>
              </a:defRPr>
            </a:lvl1pPr>
          </a:lstStyle>
          <a:p>
            <a:pPr lvl="0"/>
            <a:r>
              <a:rPr lang="en-US" dirty="0"/>
              <a:t>Bullet Description</a:t>
            </a:r>
            <a:endParaRPr lang="en-ZA" dirty="0"/>
          </a:p>
        </p:txBody>
      </p:sp>
      <p:sp>
        <p:nvSpPr>
          <p:cNvPr id="4" name="Footer Placeholder 3">
            <a:extLst>
              <a:ext uri="{FF2B5EF4-FFF2-40B4-BE49-F238E27FC236}">
                <a16:creationId xmlns:a16="http://schemas.microsoft.com/office/drawing/2014/main" id="{BDD481DA-8671-472C-B2CF-B134EDAD7A53}"/>
              </a:ext>
            </a:extLst>
          </p:cNvPr>
          <p:cNvSpPr>
            <a:spLocks noGrp="1"/>
          </p:cNvSpPr>
          <p:nvPr>
            <p:ph type="ftr" sz="quarter" idx="50"/>
          </p:nvPr>
        </p:nvSpPr>
        <p:spPr/>
        <p:txBody>
          <a:bodyPr/>
          <a:lstStyle/>
          <a:p>
            <a:r>
              <a:rPr lang="en-ZA" dirty="0"/>
              <a:t>Add a footer</a:t>
            </a:r>
          </a:p>
        </p:txBody>
      </p:sp>
      <p:sp>
        <p:nvSpPr>
          <p:cNvPr id="7" name="Slide Number Placeholder 6">
            <a:extLst>
              <a:ext uri="{FF2B5EF4-FFF2-40B4-BE49-F238E27FC236}">
                <a16:creationId xmlns:a16="http://schemas.microsoft.com/office/drawing/2014/main" id="{B0ACC5C2-09E7-4586-9B5F-3532B87B93D0}"/>
              </a:ext>
            </a:extLst>
          </p:cNvPr>
          <p:cNvSpPr>
            <a:spLocks noGrp="1"/>
          </p:cNvSpPr>
          <p:nvPr>
            <p:ph type="sldNum" sz="quarter" idx="51"/>
          </p:nvPr>
        </p:nvSpPr>
        <p:spPr/>
        <p:txBody>
          <a:bodyPr/>
          <a:lstStyle/>
          <a:p>
            <a:r>
              <a:rPr lang="en-ZA" dirty="0"/>
              <a:t>page </a:t>
            </a:r>
            <a:fld id="{19B51A1E-902D-48AF-9020-955120F399B6}" type="slidenum">
              <a:rPr lang="en-ZA" b="1" i="1" smtClean="0"/>
              <a:pPr/>
              <a:t>‹#›</a:t>
            </a:fld>
            <a:endParaRPr lang="en-ZA" b="1" i="1" dirty="0"/>
          </a:p>
        </p:txBody>
      </p:sp>
      <p:sp>
        <p:nvSpPr>
          <p:cNvPr id="13" name="Title 12">
            <a:extLst>
              <a:ext uri="{FF2B5EF4-FFF2-40B4-BE49-F238E27FC236}">
                <a16:creationId xmlns:a16="http://schemas.microsoft.com/office/drawing/2014/main" id="{1E54F41B-75D5-471F-9187-384BD10C883D}"/>
              </a:ext>
            </a:extLst>
          </p:cNvPr>
          <p:cNvSpPr>
            <a:spLocks noGrp="1"/>
          </p:cNvSpPr>
          <p:nvPr>
            <p:ph type="title"/>
          </p:nvPr>
        </p:nvSpPr>
        <p:spPr/>
        <p:txBody>
          <a:bodyPr/>
          <a:lstStyle/>
          <a:p>
            <a:r>
              <a:rPr lang="en-US" smtClean="0"/>
              <a:t>Click to edit Master title style</a:t>
            </a:r>
            <a:endParaRPr lang="en-ZA"/>
          </a:p>
        </p:txBody>
      </p:sp>
      <p:sp>
        <p:nvSpPr>
          <p:cNvPr id="23" name="Text Placeholder 4">
            <a:extLst>
              <a:ext uri="{FF2B5EF4-FFF2-40B4-BE49-F238E27FC236}">
                <a16:creationId xmlns:a16="http://schemas.microsoft.com/office/drawing/2014/main" id="{0E99A070-0D10-4FD0-959D-54B40AD04926}"/>
              </a:ext>
            </a:extLst>
          </p:cNvPr>
          <p:cNvSpPr>
            <a:spLocks noGrp="1"/>
          </p:cNvSpPr>
          <p:nvPr>
            <p:ph type="body" sz="quarter" idx="13" hasCustomPrompt="1"/>
          </p:nvPr>
        </p:nvSpPr>
        <p:spPr>
          <a:xfrm>
            <a:off x="601682" y="1008000"/>
            <a:ext cx="9974243"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25" name="Oval 24">
            <a:extLst>
              <a:ext uri="{FF2B5EF4-FFF2-40B4-BE49-F238E27FC236}">
                <a16:creationId xmlns:a16="http://schemas.microsoft.com/office/drawing/2014/main" id="{B9777B06-12C0-49D3-A18F-49D1E0574CE3}"/>
              </a:ext>
              <a:ext uri="{C183D7F6-B498-43B3-948B-1728B52AA6E4}">
                <adec:decorative xmlns:adec="http://schemas.microsoft.com/office/drawing/2017/decorative" xmlns="" val="1"/>
              </a:ext>
            </a:extLst>
          </p:cNvPr>
          <p:cNvSpPr/>
          <p:nvPr userDrawn="1"/>
        </p:nvSpPr>
        <p:spPr>
          <a:xfrm>
            <a:off x="7725080" y="2981545"/>
            <a:ext cx="77685" cy="77685"/>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93119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s as Icons 3X Option 2">
    <p:bg>
      <p:bgPr>
        <a:solidFill>
          <a:schemeClr val="tx1"/>
        </a:solidFill>
        <a:effectLst/>
      </p:bgPr>
    </p:bg>
    <p:spTree>
      <p:nvGrpSpPr>
        <p:cNvPr id="1" name=""/>
        <p:cNvGrpSpPr/>
        <p:nvPr/>
      </p:nvGrpSpPr>
      <p:grpSpPr>
        <a:xfrm>
          <a:off x="0" y="0"/>
          <a:ext cx="0" cy="0"/>
          <a:chOff x="0" y="0"/>
          <a:chExt cx="0" cy="0"/>
        </a:xfrm>
      </p:grpSpPr>
      <p:sp>
        <p:nvSpPr>
          <p:cNvPr id="31" name="Oval 30">
            <a:extLst>
              <a:ext uri="{FF2B5EF4-FFF2-40B4-BE49-F238E27FC236}">
                <a16:creationId xmlns:a16="http://schemas.microsoft.com/office/drawing/2014/main" id="{5E3B0AD5-3645-8443-891F-C0E1D9763D7A}"/>
              </a:ext>
              <a:ext uri="{C183D7F6-B498-43B3-948B-1728B52AA6E4}">
                <adec:decorative xmlns:adec="http://schemas.microsoft.com/office/drawing/2017/decorative" xmlns="" val="1"/>
              </a:ext>
            </a:extLst>
          </p:cNvPr>
          <p:cNvSpPr/>
          <p:nvPr userDrawn="1"/>
        </p:nvSpPr>
        <p:spPr>
          <a:xfrm>
            <a:off x="5957894" y="2284616"/>
            <a:ext cx="1471544" cy="1471544"/>
          </a:xfrm>
          <a:prstGeom prst="ellipse">
            <a:avLst/>
          </a:prstGeom>
          <a:noFill/>
          <a:ln w="3175">
            <a:solidFill>
              <a:schemeClr val="bg1"/>
            </a:solidFill>
          </a:ln>
          <a:effectLst>
            <a:glow rad="165100">
              <a:schemeClr val="bg1">
                <a:alpha val="9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34" name="Picture Placeholder 15">
            <a:extLst>
              <a:ext uri="{FF2B5EF4-FFF2-40B4-BE49-F238E27FC236}">
                <a16:creationId xmlns:a16="http://schemas.microsoft.com/office/drawing/2014/main" id="{58E0D31A-DD56-EF4B-A0DC-8130892CA19D}"/>
              </a:ext>
            </a:extLst>
          </p:cNvPr>
          <p:cNvSpPr>
            <a:spLocks noGrp="1"/>
          </p:cNvSpPr>
          <p:nvPr userDrawn="1">
            <p:ph type="pic" sz="quarter" idx="45" hasCustomPrompt="1"/>
          </p:nvPr>
        </p:nvSpPr>
        <p:spPr>
          <a:xfrm>
            <a:off x="6382770"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900" i="1">
                <a:solidFill>
                  <a:schemeClr val="tx1">
                    <a:lumMod val="50000"/>
                    <a:lumOff val="50000"/>
                  </a:schemeClr>
                </a:solidFill>
                <a:latin typeface="+mn-lt"/>
                <a:cs typeface="Times New Roman" panose="02020603050405020304" pitchFamily="18" charset="0"/>
              </a:defRPr>
            </a:lvl1pPr>
          </a:lstStyle>
          <a:p>
            <a:pPr marL="266700" lvl="0" indent="-266700" algn="ctr"/>
            <a:r>
              <a:rPr lang="en-US" dirty="0"/>
              <a:t>Icon</a:t>
            </a:r>
            <a:endParaRPr lang="en-ZA" dirty="0"/>
          </a:p>
        </p:txBody>
      </p:sp>
      <p:sp>
        <p:nvSpPr>
          <p:cNvPr id="16" name="Text Placeholder 8">
            <a:extLst>
              <a:ext uri="{FF2B5EF4-FFF2-40B4-BE49-F238E27FC236}">
                <a16:creationId xmlns:a16="http://schemas.microsoft.com/office/drawing/2014/main" id="{DB2281E6-0C7F-4B74-AABC-FC737C5B9605}"/>
              </a:ext>
            </a:extLst>
          </p:cNvPr>
          <p:cNvSpPr>
            <a:spLocks noGrp="1"/>
          </p:cNvSpPr>
          <p:nvPr userDrawn="1">
            <p:ph type="body" sz="quarter" idx="17" hasCustomPrompt="1"/>
          </p:nvPr>
        </p:nvSpPr>
        <p:spPr>
          <a:xfrm>
            <a:off x="5883177" y="3971432"/>
            <a:ext cx="1620000" cy="360000"/>
          </a:xfrm>
        </p:spPr>
        <p:txBody>
          <a:bodyPr/>
          <a:lstStyle>
            <a:lvl1pPr marL="0" indent="0" algn="ctr">
              <a:buFont typeface="Arial" panose="020B0604020202020204" pitchFamily="34" charset="0"/>
              <a:buNone/>
              <a:defRPr sz="1800">
                <a:solidFill>
                  <a:schemeClr val="bg1"/>
                </a:solidFill>
              </a:defRPr>
            </a:lvl1pPr>
          </a:lstStyle>
          <a:p>
            <a:pPr lvl="0"/>
            <a:r>
              <a:rPr lang="en-US" dirty="0"/>
              <a:t>Bullet 1</a:t>
            </a:r>
            <a:endParaRPr lang="en-ZA" dirty="0"/>
          </a:p>
        </p:txBody>
      </p:sp>
      <p:sp>
        <p:nvSpPr>
          <p:cNvPr id="17" name="Text Placeholder 10">
            <a:extLst>
              <a:ext uri="{FF2B5EF4-FFF2-40B4-BE49-F238E27FC236}">
                <a16:creationId xmlns:a16="http://schemas.microsoft.com/office/drawing/2014/main" id="{0A536C56-F4CA-43D8-98A9-E597F5B81368}"/>
              </a:ext>
            </a:extLst>
          </p:cNvPr>
          <p:cNvSpPr>
            <a:spLocks noGrp="1"/>
          </p:cNvSpPr>
          <p:nvPr userDrawn="1">
            <p:ph type="body" sz="quarter" idx="18" hasCustomPrompt="1"/>
          </p:nvPr>
        </p:nvSpPr>
        <p:spPr>
          <a:xfrm>
            <a:off x="5883177" y="4471987"/>
            <a:ext cx="1620000" cy="720000"/>
          </a:xfrm>
        </p:spPr>
        <p:txBody>
          <a:bodyPr/>
          <a:lstStyle>
            <a:lvl1pPr marL="0" indent="0" algn="ctr">
              <a:buNone/>
              <a:defRPr sz="1400">
                <a:solidFill>
                  <a:schemeClr val="bg1"/>
                </a:solidFill>
              </a:defRPr>
            </a:lvl1pPr>
          </a:lstStyle>
          <a:p>
            <a:pPr lvl="0"/>
            <a:r>
              <a:rPr lang="en-US" dirty="0"/>
              <a:t>Bullet Description</a:t>
            </a:r>
            <a:endParaRPr lang="en-ZA" dirty="0"/>
          </a:p>
        </p:txBody>
      </p:sp>
      <p:sp>
        <p:nvSpPr>
          <p:cNvPr id="32" name="Oval 31">
            <a:extLst>
              <a:ext uri="{FF2B5EF4-FFF2-40B4-BE49-F238E27FC236}">
                <a16:creationId xmlns:a16="http://schemas.microsoft.com/office/drawing/2014/main" id="{BE9B724A-B58C-CD4D-8980-C0DFE08B79B5}"/>
              </a:ext>
              <a:ext uri="{C183D7F6-B498-43B3-948B-1728B52AA6E4}">
                <adec:decorative xmlns:adec="http://schemas.microsoft.com/office/drawing/2017/decorative" xmlns="" val="1"/>
              </a:ext>
            </a:extLst>
          </p:cNvPr>
          <p:cNvSpPr/>
          <p:nvPr userDrawn="1"/>
        </p:nvSpPr>
        <p:spPr>
          <a:xfrm>
            <a:off x="7943613" y="2284616"/>
            <a:ext cx="1471544" cy="1471544"/>
          </a:xfrm>
          <a:prstGeom prst="ellipse">
            <a:avLst/>
          </a:prstGeom>
          <a:noFill/>
          <a:ln w="111125">
            <a:solidFill>
              <a:schemeClr val="bg1">
                <a:alpha val="6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35" name="Picture Placeholder 15">
            <a:extLst>
              <a:ext uri="{FF2B5EF4-FFF2-40B4-BE49-F238E27FC236}">
                <a16:creationId xmlns:a16="http://schemas.microsoft.com/office/drawing/2014/main" id="{49A7B2CE-81BA-D944-BE88-232214C60554}"/>
              </a:ext>
            </a:extLst>
          </p:cNvPr>
          <p:cNvSpPr>
            <a:spLocks noGrp="1"/>
          </p:cNvSpPr>
          <p:nvPr userDrawn="1">
            <p:ph type="pic" sz="quarter" idx="47" hasCustomPrompt="1"/>
          </p:nvPr>
        </p:nvSpPr>
        <p:spPr>
          <a:xfrm>
            <a:off x="8368489"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900" i="1">
                <a:solidFill>
                  <a:schemeClr val="tx1">
                    <a:lumMod val="50000"/>
                    <a:lumOff val="50000"/>
                  </a:schemeClr>
                </a:solidFill>
                <a:latin typeface="+mn-lt"/>
                <a:cs typeface="Times New Roman" panose="02020603050405020304" pitchFamily="18" charset="0"/>
              </a:defRPr>
            </a:lvl1pPr>
          </a:lstStyle>
          <a:p>
            <a:pPr marL="266700" lvl="0" indent="-266700" algn="ctr"/>
            <a:r>
              <a:rPr lang="en-US" dirty="0"/>
              <a:t>Icon</a:t>
            </a:r>
            <a:endParaRPr lang="en-ZA" dirty="0"/>
          </a:p>
        </p:txBody>
      </p:sp>
      <p:sp>
        <p:nvSpPr>
          <p:cNvPr id="18" name="Text Placeholder 8">
            <a:extLst>
              <a:ext uri="{FF2B5EF4-FFF2-40B4-BE49-F238E27FC236}">
                <a16:creationId xmlns:a16="http://schemas.microsoft.com/office/drawing/2014/main" id="{CC4D12C2-93C1-4E0C-B8E5-7ABB260F3F80}"/>
              </a:ext>
            </a:extLst>
          </p:cNvPr>
          <p:cNvSpPr>
            <a:spLocks noGrp="1"/>
          </p:cNvSpPr>
          <p:nvPr userDrawn="1">
            <p:ph type="body" sz="quarter" idx="33" hasCustomPrompt="1"/>
          </p:nvPr>
        </p:nvSpPr>
        <p:spPr>
          <a:xfrm>
            <a:off x="7868896" y="3971432"/>
            <a:ext cx="1620000" cy="360000"/>
          </a:xfrm>
        </p:spPr>
        <p:txBody>
          <a:bodyPr/>
          <a:lstStyle>
            <a:lvl1pPr marL="0" indent="0" algn="ctr">
              <a:buFont typeface="Arial" panose="020B0604020202020204" pitchFamily="34" charset="0"/>
              <a:buNone/>
              <a:defRPr sz="1800">
                <a:solidFill>
                  <a:schemeClr val="bg1"/>
                </a:solidFill>
              </a:defRPr>
            </a:lvl1pPr>
          </a:lstStyle>
          <a:p>
            <a:pPr lvl="0"/>
            <a:r>
              <a:rPr lang="en-US" dirty="0"/>
              <a:t>Bullet 1</a:t>
            </a:r>
            <a:endParaRPr lang="en-ZA" dirty="0"/>
          </a:p>
        </p:txBody>
      </p:sp>
      <p:sp>
        <p:nvSpPr>
          <p:cNvPr id="19" name="Text Placeholder 10">
            <a:extLst>
              <a:ext uri="{FF2B5EF4-FFF2-40B4-BE49-F238E27FC236}">
                <a16:creationId xmlns:a16="http://schemas.microsoft.com/office/drawing/2014/main" id="{11327781-DAAF-4F83-B459-FCB50CCFE896}"/>
              </a:ext>
            </a:extLst>
          </p:cNvPr>
          <p:cNvSpPr>
            <a:spLocks noGrp="1"/>
          </p:cNvSpPr>
          <p:nvPr userDrawn="1">
            <p:ph type="body" sz="quarter" idx="34" hasCustomPrompt="1"/>
          </p:nvPr>
        </p:nvSpPr>
        <p:spPr>
          <a:xfrm>
            <a:off x="7868896" y="4471987"/>
            <a:ext cx="1620000" cy="720000"/>
          </a:xfrm>
        </p:spPr>
        <p:txBody>
          <a:bodyPr/>
          <a:lstStyle>
            <a:lvl1pPr marL="0" indent="0" algn="ctr">
              <a:buNone/>
              <a:defRPr sz="1400">
                <a:solidFill>
                  <a:schemeClr val="bg1"/>
                </a:solidFill>
              </a:defRPr>
            </a:lvl1pPr>
          </a:lstStyle>
          <a:p>
            <a:pPr lvl="0"/>
            <a:r>
              <a:rPr lang="en-US" dirty="0"/>
              <a:t>Bullet Description</a:t>
            </a:r>
            <a:endParaRPr lang="en-ZA" dirty="0"/>
          </a:p>
        </p:txBody>
      </p:sp>
      <p:sp>
        <p:nvSpPr>
          <p:cNvPr id="33" name="Oval 32">
            <a:extLst>
              <a:ext uri="{FF2B5EF4-FFF2-40B4-BE49-F238E27FC236}">
                <a16:creationId xmlns:a16="http://schemas.microsoft.com/office/drawing/2014/main" id="{28894D68-6E31-8646-BFD7-2C0D8C4CD961}"/>
              </a:ext>
              <a:ext uri="{C183D7F6-B498-43B3-948B-1728B52AA6E4}">
                <adec:decorative xmlns:adec="http://schemas.microsoft.com/office/drawing/2017/decorative" xmlns="" val="1"/>
              </a:ext>
            </a:extLst>
          </p:cNvPr>
          <p:cNvSpPr/>
          <p:nvPr userDrawn="1"/>
        </p:nvSpPr>
        <p:spPr>
          <a:xfrm>
            <a:off x="9929332" y="2284616"/>
            <a:ext cx="1471544" cy="1471544"/>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Picture Placeholder 15">
            <a:extLst>
              <a:ext uri="{FF2B5EF4-FFF2-40B4-BE49-F238E27FC236}">
                <a16:creationId xmlns:a16="http://schemas.microsoft.com/office/drawing/2014/main" id="{7228B3AA-7CEF-C740-B9D8-656B168288C0}"/>
              </a:ext>
            </a:extLst>
          </p:cNvPr>
          <p:cNvSpPr>
            <a:spLocks noGrp="1"/>
          </p:cNvSpPr>
          <p:nvPr userDrawn="1">
            <p:ph type="pic" sz="quarter" idx="48" hasCustomPrompt="1"/>
          </p:nvPr>
        </p:nvSpPr>
        <p:spPr>
          <a:xfrm>
            <a:off x="10354208"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900" i="1">
                <a:solidFill>
                  <a:schemeClr val="tx1">
                    <a:lumMod val="50000"/>
                    <a:lumOff val="50000"/>
                  </a:schemeClr>
                </a:solidFill>
                <a:latin typeface="+mn-lt"/>
                <a:cs typeface="Times New Roman" panose="02020603050405020304" pitchFamily="18" charset="0"/>
              </a:defRPr>
            </a:lvl1pPr>
          </a:lstStyle>
          <a:p>
            <a:pPr marL="266700" lvl="0" indent="-266700" algn="ctr"/>
            <a:r>
              <a:rPr lang="en-US" dirty="0"/>
              <a:t>Icon</a:t>
            </a:r>
            <a:endParaRPr lang="en-ZA" dirty="0"/>
          </a:p>
        </p:txBody>
      </p:sp>
      <p:sp>
        <p:nvSpPr>
          <p:cNvPr id="20" name="Text Placeholder 8">
            <a:extLst>
              <a:ext uri="{FF2B5EF4-FFF2-40B4-BE49-F238E27FC236}">
                <a16:creationId xmlns:a16="http://schemas.microsoft.com/office/drawing/2014/main" id="{1BE88C8C-9E13-4109-9608-6DC4B7B0DF14}"/>
              </a:ext>
            </a:extLst>
          </p:cNvPr>
          <p:cNvSpPr>
            <a:spLocks noGrp="1"/>
          </p:cNvSpPr>
          <p:nvPr userDrawn="1">
            <p:ph type="body" sz="quarter" idx="35" hasCustomPrompt="1"/>
          </p:nvPr>
        </p:nvSpPr>
        <p:spPr>
          <a:xfrm>
            <a:off x="9854615" y="3971432"/>
            <a:ext cx="1620000" cy="360000"/>
          </a:xfrm>
        </p:spPr>
        <p:txBody>
          <a:bodyPr/>
          <a:lstStyle>
            <a:lvl1pPr marL="0" indent="0" algn="ctr">
              <a:buFont typeface="Arial" panose="020B0604020202020204" pitchFamily="34" charset="0"/>
              <a:buNone/>
              <a:defRPr sz="1800">
                <a:solidFill>
                  <a:schemeClr val="bg1"/>
                </a:solidFill>
              </a:defRPr>
            </a:lvl1pPr>
          </a:lstStyle>
          <a:p>
            <a:pPr lvl="0"/>
            <a:r>
              <a:rPr lang="en-US" dirty="0"/>
              <a:t>Bullet 1</a:t>
            </a:r>
            <a:endParaRPr lang="en-ZA" dirty="0"/>
          </a:p>
        </p:txBody>
      </p:sp>
      <p:sp>
        <p:nvSpPr>
          <p:cNvPr id="21" name="Text Placeholder 10">
            <a:extLst>
              <a:ext uri="{FF2B5EF4-FFF2-40B4-BE49-F238E27FC236}">
                <a16:creationId xmlns:a16="http://schemas.microsoft.com/office/drawing/2014/main" id="{903C64D8-B655-49E0-A776-8C6594DF12C9}"/>
              </a:ext>
            </a:extLst>
          </p:cNvPr>
          <p:cNvSpPr>
            <a:spLocks noGrp="1"/>
          </p:cNvSpPr>
          <p:nvPr userDrawn="1">
            <p:ph type="body" sz="quarter" idx="36" hasCustomPrompt="1"/>
          </p:nvPr>
        </p:nvSpPr>
        <p:spPr>
          <a:xfrm>
            <a:off x="9854615" y="4471987"/>
            <a:ext cx="1620000" cy="720000"/>
          </a:xfrm>
        </p:spPr>
        <p:txBody>
          <a:bodyPr/>
          <a:lstStyle>
            <a:lvl1pPr marL="0" indent="0" algn="ctr">
              <a:buNone/>
              <a:defRPr sz="1400">
                <a:solidFill>
                  <a:schemeClr val="bg1"/>
                </a:solidFill>
              </a:defRPr>
            </a:lvl1pPr>
          </a:lstStyle>
          <a:p>
            <a:pPr lvl="0"/>
            <a:r>
              <a:rPr lang="en-US" dirty="0"/>
              <a:t>Bullet Description</a:t>
            </a:r>
            <a:endParaRPr lang="en-ZA" dirty="0"/>
          </a:p>
        </p:txBody>
      </p:sp>
      <p:sp>
        <p:nvSpPr>
          <p:cNvPr id="10" name="Picture Placeholder 22">
            <a:extLst>
              <a:ext uri="{FF2B5EF4-FFF2-40B4-BE49-F238E27FC236}">
                <a16:creationId xmlns:a16="http://schemas.microsoft.com/office/drawing/2014/main" id="{785590BE-5BE1-4AF5-B0F8-7D999658F3F8}"/>
              </a:ext>
            </a:extLst>
          </p:cNvPr>
          <p:cNvSpPr>
            <a:spLocks noGrp="1"/>
          </p:cNvSpPr>
          <p:nvPr userDrawn="1">
            <p:ph type="pic" sz="quarter" idx="10" hasCustomPrompt="1"/>
          </p:nvPr>
        </p:nvSpPr>
        <p:spPr>
          <a:xfrm>
            <a:off x="456330" y="0"/>
            <a:ext cx="4993814" cy="6760369"/>
          </a:xfrm>
          <a:solidFill>
            <a:schemeClr val="accent4">
              <a:lumMod val="50000"/>
            </a:schemeClr>
          </a:solidFill>
        </p:spPr>
        <p:txBody>
          <a:bodyPr lIns="0" tIns="1368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6" name="Slide Number Placeholder 5">
            <a:extLst>
              <a:ext uri="{FF2B5EF4-FFF2-40B4-BE49-F238E27FC236}">
                <a16:creationId xmlns:a16="http://schemas.microsoft.com/office/drawing/2014/main" id="{F514DBA9-43A9-4950-8C14-971E2AACAD93}"/>
              </a:ext>
            </a:extLst>
          </p:cNvPr>
          <p:cNvSpPr>
            <a:spLocks noGrp="1"/>
          </p:cNvSpPr>
          <p:nvPr userDrawn="1">
            <p:ph type="sldNum" sz="quarter" idx="50"/>
          </p:nvPr>
        </p:nvSpPr>
        <p:spPr/>
        <p:txBody>
          <a:bodyPr/>
          <a:lstStyle/>
          <a:p>
            <a:r>
              <a:rPr lang="en-ZA" dirty="0"/>
              <a:t>page </a:t>
            </a:r>
            <a:fld id="{19B51A1E-902D-48AF-9020-955120F399B6}" type="slidenum">
              <a:rPr lang="en-ZA" b="1" i="1" smtClean="0"/>
              <a:pPr/>
              <a:t>‹#›</a:t>
            </a:fld>
            <a:endParaRPr lang="en-ZA" b="1" i="1" dirty="0"/>
          </a:p>
        </p:txBody>
      </p:sp>
      <p:sp>
        <p:nvSpPr>
          <p:cNvPr id="51" name="Title 1">
            <a:extLst>
              <a:ext uri="{FF2B5EF4-FFF2-40B4-BE49-F238E27FC236}">
                <a16:creationId xmlns:a16="http://schemas.microsoft.com/office/drawing/2014/main" id="{BD91656C-40D7-4517-A75F-92EA6C2BC61F}"/>
              </a:ext>
            </a:extLst>
          </p:cNvPr>
          <p:cNvSpPr>
            <a:spLocks noGrp="1"/>
          </p:cNvSpPr>
          <p:nvPr userDrawn="1">
            <p:ph type="ctrTitle" hasCustomPrompt="1"/>
          </p:nvPr>
        </p:nvSpPr>
        <p:spPr>
          <a:xfrm>
            <a:off x="456327" y="3149601"/>
            <a:ext cx="4993813" cy="3610768"/>
          </a:xfrm>
          <a:solidFill>
            <a:schemeClr val="tx1">
              <a:alpha val="70000"/>
            </a:schemeClr>
          </a:solidFill>
        </p:spPr>
        <p:txBody>
          <a:bodyPr rIns="252000" bIns="1188000" anchor="b"/>
          <a:lstStyle>
            <a:lvl1pPr marL="0" algn="r" defTabSz="914400" rtl="0" eaLnBrk="1" latinLnBrk="0" hangingPunct="1">
              <a:lnSpc>
                <a:spcPct val="90000"/>
              </a:lnSpc>
              <a:spcBef>
                <a:spcPct val="0"/>
              </a:spcBef>
              <a:buNone/>
              <a:defRPr lang="en-ZA" sz="4500" b="1" kern="1200" cap="all" spc="-150" baseline="0" dirty="0">
                <a:solidFill>
                  <a:schemeClr val="bg1"/>
                </a:solidFill>
                <a:latin typeface="+mj-lt"/>
                <a:ea typeface="+mj-ea"/>
                <a:cs typeface="+mj-cs"/>
              </a:defRPr>
            </a:lvl1pPr>
          </a:lstStyle>
          <a:p>
            <a:r>
              <a:rPr lang="en-US" dirty="0"/>
              <a:t>Click to edit title style</a:t>
            </a:r>
            <a:endParaRPr lang="en-ZA" dirty="0"/>
          </a:p>
        </p:txBody>
      </p:sp>
      <p:sp>
        <p:nvSpPr>
          <p:cNvPr id="52" name="Subtitle 2">
            <a:extLst>
              <a:ext uri="{FF2B5EF4-FFF2-40B4-BE49-F238E27FC236}">
                <a16:creationId xmlns:a16="http://schemas.microsoft.com/office/drawing/2014/main" id="{4EFBEF46-9F40-4406-AE22-794A74FEF021}"/>
              </a:ext>
            </a:extLst>
          </p:cNvPr>
          <p:cNvSpPr>
            <a:spLocks noGrp="1"/>
          </p:cNvSpPr>
          <p:nvPr userDrawn="1">
            <p:ph type="subTitle" idx="1"/>
          </p:nvPr>
        </p:nvSpPr>
        <p:spPr>
          <a:xfrm>
            <a:off x="890787" y="5558599"/>
            <a:ext cx="4283297" cy="762024"/>
          </a:xfrm>
        </p:spPr>
        <p:txBody>
          <a:bodyPr/>
          <a:lstStyle>
            <a:lvl1pPr marL="0" indent="0" algn="r">
              <a:buNone/>
              <a:defRPr lang="en-ZA" sz="1800" kern="1200" cap="all" baseline="0" dirty="0">
                <a:solidFill>
                  <a:schemeClr val="bg1"/>
                </a:solidFill>
                <a:latin typeface="Calibri" panose="020F0502020204030204" pitchFamily="34" charset="0"/>
                <a:ea typeface="+mn-ea"/>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dirty="0"/>
          </a:p>
        </p:txBody>
      </p:sp>
      <p:sp>
        <p:nvSpPr>
          <p:cNvPr id="12" name="Footer Placeholder 11">
            <a:extLst>
              <a:ext uri="{FF2B5EF4-FFF2-40B4-BE49-F238E27FC236}">
                <a16:creationId xmlns:a16="http://schemas.microsoft.com/office/drawing/2014/main" id="{97C8985C-2F2E-4023-BF66-5BBA9C57A891}"/>
              </a:ext>
            </a:extLst>
          </p:cNvPr>
          <p:cNvSpPr>
            <a:spLocks noGrp="1"/>
          </p:cNvSpPr>
          <p:nvPr>
            <p:ph type="ftr" sz="quarter" idx="51"/>
          </p:nvPr>
        </p:nvSpPr>
        <p:spPr>
          <a:xfrm>
            <a:off x="5883177" y="6320622"/>
            <a:ext cx="4114800" cy="226714"/>
          </a:xfrm>
        </p:spPr>
        <p:txBody>
          <a:bodyPr/>
          <a:lstStyle/>
          <a:p>
            <a:r>
              <a:rPr lang="en-ZA" dirty="0"/>
              <a:t>Add a footer</a:t>
            </a:r>
          </a:p>
        </p:txBody>
      </p:sp>
      <p:sp>
        <p:nvSpPr>
          <p:cNvPr id="22" name="Oval 21">
            <a:extLst>
              <a:ext uri="{FF2B5EF4-FFF2-40B4-BE49-F238E27FC236}">
                <a16:creationId xmlns:a16="http://schemas.microsoft.com/office/drawing/2014/main" id="{99D3E8CF-7C38-4321-A56A-49D7CA2A814B}"/>
              </a:ext>
              <a:ext uri="{C183D7F6-B498-43B3-948B-1728B52AA6E4}">
                <adec:decorative xmlns:adec="http://schemas.microsoft.com/office/drawing/2017/decorative" xmlns="" val="1"/>
              </a:ext>
            </a:extLst>
          </p:cNvPr>
          <p:cNvSpPr/>
          <p:nvPr userDrawn="1"/>
        </p:nvSpPr>
        <p:spPr>
          <a:xfrm>
            <a:off x="9397157" y="3025950"/>
            <a:ext cx="36000" cy="36000"/>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23" name="Group 22">
            <a:extLst>
              <a:ext uri="{FF2B5EF4-FFF2-40B4-BE49-F238E27FC236}">
                <a16:creationId xmlns:a16="http://schemas.microsoft.com/office/drawing/2014/main" id="{326A7FE8-1975-474D-B747-D7B028C10D81}"/>
              </a:ext>
              <a:ext uri="{C183D7F6-B498-43B3-948B-1728B52AA6E4}">
                <adec:decorative xmlns:adec="http://schemas.microsoft.com/office/drawing/2017/decorative" xmlns="" val="1"/>
              </a:ext>
            </a:extLst>
          </p:cNvPr>
          <p:cNvGrpSpPr/>
          <p:nvPr userDrawn="1"/>
        </p:nvGrpSpPr>
        <p:grpSpPr>
          <a:xfrm>
            <a:off x="441324" y="3136900"/>
            <a:ext cx="5008820" cy="3566319"/>
            <a:chOff x="441324" y="3897168"/>
            <a:chExt cx="5008820" cy="2806051"/>
          </a:xfrm>
        </p:grpSpPr>
        <p:cxnSp>
          <p:nvCxnSpPr>
            <p:cNvPr id="24" name="Straight Connector 23">
              <a:extLst>
                <a:ext uri="{FF2B5EF4-FFF2-40B4-BE49-F238E27FC236}">
                  <a16:creationId xmlns:a16="http://schemas.microsoft.com/office/drawing/2014/main" id="{7975FF3E-1E22-42B2-A043-163B207792B9}"/>
                </a:ext>
              </a:extLst>
            </p:cNvPr>
            <p:cNvCxnSpPr>
              <a:cxnSpLocks/>
            </p:cNvCxnSpPr>
            <p:nvPr userDrawn="1"/>
          </p:nvCxnSpPr>
          <p:spPr>
            <a:xfrm>
              <a:off x="5450144" y="3897168"/>
              <a:ext cx="0" cy="2806051"/>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9571B2B-DE4E-494A-8C0A-567D1523D790}"/>
                </a:ext>
              </a:extLst>
            </p:cNvPr>
            <p:cNvCxnSpPr>
              <a:cxnSpLocks/>
            </p:cNvCxnSpPr>
            <p:nvPr userDrawn="1"/>
          </p:nvCxnSpPr>
          <p:spPr>
            <a:xfrm>
              <a:off x="441324" y="3897168"/>
              <a:ext cx="0" cy="2806051"/>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34983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s as Icons 4X">
    <p:bg>
      <p:bgPr>
        <a:solidFill>
          <a:schemeClr val="tx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D5DB0A-C96D-4B82-95B6-E7A7B8E6687B}"/>
              </a:ext>
              <a:ext uri="{C183D7F6-B498-43B3-948B-1728B52AA6E4}">
                <adec:decorative xmlns:adec="http://schemas.microsoft.com/office/drawing/2017/decorative" xmlns="" val="1"/>
              </a:ext>
            </a:extLst>
          </p:cNvPr>
          <p:cNvGrpSpPr/>
          <p:nvPr userDrawn="1"/>
        </p:nvGrpSpPr>
        <p:grpSpPr>
          <a:xfrm>
            <a:off x="441324" y="3136900"/>
            <a:ext cx="5008820" cy="3566319"/>
            <a:chOff x="441324" y="3897168"/>
            <a:chExt cx="5008820" cy="2806051"/>
          </a:xfrm>
        </p:grpSpPr>
        <p:cxnSp>
          <p:nvCxnSpPr>
            <p:cNvPr id="46" name="Straight Connector 45">
              <a:extLst>
                <a:ext uri="{FF2B5EF4-FFF2-40B4-BE49-F238E27FC236}">
                  <a16:creationId xmlns:a16="http://schemas.microsoft.com/office/drawing/2014/main" id="{B6D532F9-49C3-47DF-8512-474441940275}"/>
                </a:ext>
              </a:extLst>
            </p:cNvPr>
            <p:cNvCxnSpPr>
              <a:cxnSpLocks/>
            </p:cNvCxnSpPr>
            <p:nvPr userDrawn="1"/>
          </p:nvCxnSpPr>
          <p:spPr>
            <a:xfrm>
              <a:off x="5450144" y="3897168"/>
              <a:ext cx="0" cy="2806051"/>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18F5508-636D-4B8E-B220-493139AF2313}"/>
                </a:ext>
              </a:extLst>
            </p:cNvPr>
            <p:cNvCxnSpPr>
              <a:cxnSpLocks/>
            </p:cNvCxnSpPr>
            <p:nvPr userDrawn="1"/>
          </p:nvCxnSpPr>
          <p:spPr>
            <a:xfrm>
              <a:off x="441324" y="3897168"/>
              <a:ext cx="0" cy="2806051"/>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grpSp>
      <p:sp>
        <p:nvSpPr>
          <p:cNvPr id="10" name="Picture Placeholder 22">
            <a:extLst>
              <a:ext uri="{FF2B5EF4-FFF2-40B4-BE49-F238E27FC236}">
                <a16:creationId xmlns:a16="http://schemas.microsoft.com/office/drawing/2014/main" id="{785590BE-5BE1-4AF5-B0F8-7D999658F3F8}"/>
              </a:ext>
            </a:extLst>
          </p:cNvPr>
          <p:cNvSpPr>
            <a:spLocks noGrp="1"/>
          </p:cNvSpPr>
          <p:nvPr userDrawn="1">
            <p:ph type="pic" sz="quarter" idx="10" hasCustomPrompt="1"/>
          </p:nvPr>
        </p:nvSpPr>
        <p:spPr>
          <a:xfrm>
            <a:off x="456330" y="0"/>
            <a:ext cx="4993814" cy="6760369"/>
          </a:xfrm>
          <a:solidFill>
            <a:schemeClr val="accent4">
              <a:lumMod val="50000"/>
            </a:schemeClr>
          </a:solidFill>
        </p:spPr>
        <p:txBody>
          <a:bodyPr lIns="0" tIns="1368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ZA" dirty="0"/>
              <a:t>Insert or Drag and Drop Photo </a:t>
            </a:r>
            <a:br>
              <a:rPr lang="en-ZA" dirty="0"/>
            </a:br>
            <a:r>
              <a:rPr lang="en-ZA" dirty="0"/>
              <a:t>then Send to Back for overlay effect</a:t>
            </a:r>
          </a:p>
        </p:txBody>
      </p:sp>
      <p:sp>
        <p:nvSpPr>
          <p:cNvPr id="6" name="Slide Number Placeholder 5">
            <a:extLst>
              <a:ext uri="{FF2B5EF4-FFF2-40B4-BE49-F238E27FC236}">
                <a16:creationId xmlns:a16="http://schemas.microsoft.com/office/drawing/2014/main" id="{F514DBA9-43A9-4950-8C14-971E2AACAD93}"/>
              </a:ext>
            </a:extLst>
          </p:cNvPr>
          <p:cNvSpPr>
            <a:spLocks noGrp="1"/>
          </p:cNvSpPr>
          <p:nvPr userDrawn="1">
            <p:ph type="sldNum" sz="quarter" idx="50"/>
          </p:nvPr>
        </p:nvSpPr>
        <p:spPr/>
        <p:txBody>
          <a:bodyPr/>
          <a:lstStyle/>
          <a:p>
            <a:r>
              <a:rPr lang="en-ZA" dirty="0"/>
              <a:t>page </a:t>
            </a:r>
            <a:fld id="{19B51A1E-902D-48AF-9020-955120F399B6}" type="slidenum">
              <a:rPr lang="en-ZA" b="1" i="1" smtClean="0"/>
              <a:pPr/>
              <a:t>‹#›</a:t>
            </a:fld>
            <a:endParaRPr lang="en-ZA" b="1" i="1" dirty="0"/>
          </a:p>
        </p:txBody>
      </p:sp>
      <p:sp>
        <p:nvSpPr>
          <p:cNvPr id="51" name="Title 1">
            <a:extLst>
              <a:ext uri="{FF2B5EF4-FFF2-40B4-BE49-F238E27FC236}">
                <a16:creationId xmlns:a16="http://schemas.microsoft.com/office/drawing/2014/main" id="{BD91656C-40D7-4517-A75F-92EA6C2BC61F}"/>
              </a:ext>
            </a:extLst>
          </p:cNvPr>
          <p:cNvSpPr>
            <a:spLocks noGrp="1"/>
          </p:cNvSpPr>
          <p:nvPr userDrawn="1">
            <p:ph type="ctrTitle" hasCustomPrompt="1"/>
          </p:nvPr>
        </p:nvSpPr>
        <p:spPr>
          <a:xfrm>
            <a:off x="456327" y="3149601"/>
            <a:ext cx="4993813" cy="3610768"/>
          </a:xfrm>
          <a:solidFill>
            <a:schemeClr val="tx1">
              <a:alpha val="70000"/>
            </a:schemeClr>
          </a:solidFill>
        </p:spPr>
        <p:txBody>
          <a:bodyPr rIns="252000" bIns="1188000" anchor="b"/>
          <a:lstStyle>
            <a:lvl1pPr marL="0" algn="r" defTabSz="914400" rtl="0" eaLnBrk="1" latinLnBrk="0" hangingPunct="1">
              <a:lnSpc>
                <a:spcPct val="90000"/>
              </a:lnSpc>
              <a:spcBef>
                <a:spcPct val="0"/>
              </a:spcBef>
              <a:buNone/>
              <a:defRPr lang="en-ZA" sz="4500" b="1" kern="1200" cap="all" spc="-150" baseline="0" dirty="0">
                <a:solidFill>
                  <a:schemeClr val="bg1"/>
                </a:solidFill>
                <a:latin typeface="+mj-lt"/>
                <a:ea typeface="+mj-ea"/>
                <a:cs typeface="+mj-cs"/>
              </a:defRPr>
            </a:lvl1pPr>
          </a:lstStyle>
          <a:p>
            <a:r>
              <a:rPr lang="en-US" dirty="0"/>
              <a:t>Click to edit title style</a:t>
            </a:r>
            <a:endParaRPr lang="en-ZA" dirty="0"/>
          </a:p>
        </p:txBody>
      </p:sp>
      <p:sp>
        <p:nvSpPr>
          <p:cNvPr id="52" name="Subtitle 2">
            <a:extLst>
              <a:ext uri="{FF2B5EF4-FFF2-40B4-BE49-F238E27FC236}">
                <a16:creationId xmlns:a16="http://schemas.microsoft.com/office/drawing/2014/main" id="{4EFBEF46-9F40-4406-AE22-794A74FEF021}"/>
              </a:ext>
            </a:extLst>
          </p:cNvPr>
          <p:cNvSpPr>
            <a:spLocks noGrp="1"/>
          </p:cNvSpPr>
          <p:nvPr userDrawn="1">
            <p:ph type="subTitle" idx="1"/>
          </p:nvPr>
        </p:nvSpPr>
        <p:spPr>
          <a:xfrm>
            <a:off x="890787" y="5558599"/>
            <a:ext cx="4283297" cy="762024"/>
          </a:xfrm>
        </p:spPr>
        <p:txBody>
          <a:bodyPr/>
          <a:lstStyle>
            <a:lvl1pPr marL="0" indent="0" algn="r">
              <a:buNone/>
              <a:defRPr lang="en-ZA" sz="1800" kern="1200" cap="all" baseline="0" dirty="0">
                <a:solidFill>
                  <a:schemeClr val="bg1"/>
                </a:solidFill>
                <a:latin typeface="Calibri" panose="020F0502020204030204" pitchFamily="34" charset="0"/>
                <a:ea typeface="+mn-ea"/>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dirty="0"/>
          </a:p>
        </p:txBody>
      </p:sp>
      <p:sp>
        <p:nvSpPr>
          <p:cNvPr id="12" name="Footer Placeholder 11">
            <a:extLst>
              <a:ext uri="{FF2B5EF4-FFF2-40B4-BE49-F238E27FC236}">
                <a16:creationId xmlns:a16="http://schemas.microsoft.com/office/drawing/2014/main" id="{97C8985C-2F2E-4023-BF66-5BBA9C57A891}"/>
              </a:ext>
            </a:extLst>
          </p:cNvPr>
          <p:cNvSpPr>
            <a:spLocks noGrp="1"/>
          </p:cNvSpPr>
          <p:nvPr>
            <p:ph type="ftr" sz="quarter" idx="51"/>
          </p:nvPr>
        </p:nvSpPr>
        <p:spPr>
          <a:xfrm>
            <a:off x="5883177" y="6320622"/>
            <a:ext cx="4114800" cy="226714"/>
          </a:xfrm>
        </p:spPr>
        <p:txBody>
          <a:bodyPr/>
          <a:lstStyle/>
          <a:p>
            <a:r>
              <a:rPr lang="en-ZA" dirty="0"/>
              <a:t>Add a footer</a:t>
            </a:r>
          </a:p>
        </p:txBody>
      </p:sp>
      <p:sp>
        <p:nvSpPr>
          <p:cNvPr id="22" name="Oval 21">
            <a:extLst>
              <a:ext uri="{FF2B5EF4-FFF2-40B4-BE49-F238E27FC236}">
                <a16:creationId xmlns:a16="http://schemas.microsoft.com/office/drawing/2014/main" id="{390CA185-E043-470F-95CF-875B2290368D}"/>
              </a:ext>
              <a:ext uri="{C183D7F6-B498-43B3-948B-1728B52AA6E4}">
                <adec:decorative xmlns:adec="http://schemas.microsoft.com/office/drawing/2017/decorative" xmlns="" val="1"/>
              </a:ext>
            </a:extLst>
          </p:cNvPr>
          <p:cNvSpPr/>
          <p:nvPr userDrawn="1"/>
        </p:nvSpPr>
        <p:spPr>
          <a:xfrm>
            <a:off x="7101332" y="773488"/>
            <a:ext cx="1216152" cy="1216152"/>
          </a:xfrm>
          <a:prstGeom prst="ellipse">
            <a:avLst/>
          </a:prstGeom>
          <a:noFill/>
          <a:ln w="111125">
            <a:solidFill>
              <a:schemeClr val="bg1">
                <a:alpha val="6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23" name="Picture Placeholder 15">
            <a:extLst>
              <a:ext uri="{FF2B5EF4-FFF2-40B4-BE49-F238E27FC236}">
                <a16:creationId xmlns:a16="http://schemas.microsoft.com/office/drawing/2014/main" id="{B284336B-BAAE-481C-8386-97B014DFC438}"/>
              </a:ext>
            </a:extLst>
          </p:cNvPr>
          <p:cNvSpPr>
            <a:spLocks noGrp="1"/>
          </p:cNvSpPr>
          <p:nvPr>
            <p:ph type="pic" sz="quarter" idx="52" hasCustomPrompt="1"/>
          </p:nvPr>
        </p:nvSpPr>
        <p:spPr>
          <a:xfrm>
            <a:off x="7398512" y="1070668"/>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900" i="1">
                <a:solidFill>
                  <a:schemeClr val="tx1">
                    <a:lumMod val="50000"/>
                    <a:lumOff val="50000"/>
                  </a:schemeClr>
                </a:solidFill>
                <a:latin typeface="+mn-lt"/>
                <a:cs typeface="Times New Roman" panose="02020603050405020304" pitchFamily="18" charset="0"/>
              </a:defRPr>
            </a:lvl1pPr>
          </a:lstStyle>
          <a:p>
            <a:pPr marL="266700" lvl="0" indent="-266700" algn="ctr"/>
            <a:r>
              <a:rPr lang="en-US" dirty="0"/>
              <a:t>Icon</a:t>
            </a:r>
            <a:endParaRPr lang="en-ZA" dirty="0"/>
          </a:p>
        </p:txBody>
      </p:sp>
      <p:sp>
        <p:nvSpPr>
          <p:cNvPr id="24" name="Text Placeholder 8">
            <a:extLst>
              <a:ext uri="{FF2B5EF4-FFF2-40B4-BE49-F238E27FC236}">
                <a16:creationId xmlns:a16="http://schemas.microsoft.com/office/drawing/2014/main" id="{CFDB63C1-8C36-4108-975B-33B0DBB80A29}"/>
              </a:ext>
            </a:extLst>
          </p:cNvPr>
          <p:cNvSpPr>
            <a:spLocks noGrp="1"/>
          </p:cNvSpPr>
          <p:nvPr>
            <p:ph type="body" sz="quarter" idx="17" hasCustomPrompt="1"/>
          </p:nvPr>
        </p:nvSpPr>
        <p:spPr>
          <a:xfrm>
            <a:off x="6898919" y="2310044"/>
            <a:ext cx="1620000" cy="252000"/>
          </a:xfrm>
        </p:spPr>
        <p:txBody>
          <a:bodyPr/>
          <a:lstStyle>
            <a:lvl1pPr marL="0" indent="0" algn="ctr">
              <a:buFont typeface="Arial" panose="020B0604020202020204" pitchFamily="34" charset="0"/>
              <a:buNone/>
              <a:defRPr sz="1800">
                <a:solidFill>
                  <a:schemeClr val="bg1"/>
                </a:solidFill>
              </a:defRPr>
            </a:lvl1pPr>
          </a:lstStyle>
          <a:p>
            <a:pPr lvl="0"/>
            <a:r>
              <a:rPr lang="en-US" dirty="0"/>
              <a:t>Bullet 1</a:t>
            </a:r>
            <a:endParaRPr lang="en-ZA" dirty="0"/>
          </a:p>
        </p:txBody>
      </p:sp>
      <p:sp>
        <p:nvSpPr>
          <p:cNvPr id="25" name="Text Placeholder 10">
            <a:extLst>
              <a:ext uri="{FF2B5EF4-FFF2-40B4-BE49-F238E27FC236}">
                <a16:creationId xmlns:a16="http://schemas.microsoft.com/office/drawing/2014/main" id="{A75A12D0-6487-4916-9346-CEBAF2AFB78A}"/>
              </a:ext>
            </a:extLst>
          </p:cNvPr>
          <p:cNvSpPr>
            <a:spLocks noGrp="1"/>
          </p:cNvSpPr>
          <p:nvPr>
            <p:ph type="body" sz="quarter" idx="18" hasCustomPrompt="1"/>
          </p:nvPr>
        </p:nvSpPr>
        <p:spPr>
          <a:xfrm>
            <a:off x="6898919" y="2702598"/>
            <a:ext cx="1620000" cy="434302"/>
          </a:xfrm>
        </p:spPr>
        <p:txBody>
          <a:bodyPr/>
          <a:lstStyle>
            <a:lvl1pPr marL="0" indent="0" algn="ctr">
              <a:buNone/>
              <a:defRPr sz="1400">
                <a:solidFill>
                  <a:schemeClr val="bg1"/>
                </a:solidFill>
              </a:defRPr>
            </a:lvl1pPr>
          </a:lstStyle>
          <a:p>
            <a:pPr lvl="0"/>
            <a:r>
              <a:rPr lang="en-US" dirty="0"/>
              <a:t>Bullet Description</a:t>
            </a:r>
            <a:endParaRPr lang="en-ZA" dirty="0"/>
          </a:p>
        </p:txBody>
      </p:sp>
      <p:sp>
        <p:nvSpPr>
          <p:cNvPr id="26" name="Oval 25">
            <a:extLst>
              <a:ext uri="{FF2B5EF4-FFF2-40B4-BE49-F238E27FC236}">
                <a16:creationId xmlns:a16="http://schemas.microsoft.com/office/drawing/2014/main" id="{F1A887C7-02BE-4F5E-8DCF-A46A0C58093F}"/>
              </a:ext>
              <a:ext uri="{C183D7F6-B498-43B3-948B-1728B52AA6E4}">
                <adec:decorative xmlns:adec="http://schemas.microsoft.com/office/drawing/2017/decorative" xmlns="" val="1"/>
              </a:ext>
            </a:extLst>
          </p:cNvPr>
          <p:cNvSpPr/>
          <p:nvPr userDrawn="1"/>
        </p:nvSpPr>
        <p:spPr>
          <a:xfrm>
            <a:off x="9232191" y="773488"/>
            <a:ext cx="1216152" cy="1216152"/>
          </a:xfrm>
          <a:prstGeom prst="ellipse">
            <a:avLst/>
          </a:prstGeom>
          <a:noFill/>
          <a:ln w="31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7" name="Picture Placeholder 15">
            <a:extLst>
              <a:ext uri="{FF2B5EF4-FFF2-40B4-BE49-F238E27FC236}">
                <a16:creationId xmlns:a16="http://schemas.microsoft.com/office/drawing/2014/main" id="{B5A932A2-E3A1-45CA-994D-EEDA802E0EAD}"/>
              </a:ext>
            </a:extLst>
          </p:cNvPr>
          <p:cNvSpPr>
            <a:spLocks noGrp="1"/>
          </p:cNvSpPr>
          <p:nvPr>
            <p:ph type="pic" sz="quarter" idx="53" hasCustomPrompt="1"/>
          </p:nvPr>
        </p:nvSpPr>
        <p:spPr>
          <a:xfrm>
            <a:off x="9529371" y="1070668"/>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900" i="1">
                <a:solidFill>
                  <a:schemeClr val="tx1">
                    <a:lumMod val="50000"/>
                    <a:lumOff val="50000"/>
                  </a:schemeClr>
                </a:solidFill>
                <a:latin typeface="+mn-lt"/>
                <a:cs typeface="Times New Roman" panose="02020603050405020304" pitchFamily="18" charset="0"/>
              </a:defRPr>
            </a:lvl1pPr>
          </a:lstStyle>
          <a:p>
            <a:pPr marL="266700" lvl="0" indent="-266700" algn="ctr"/>
            <a:r>
              <a:rPr lang="en-US" dirty="0"/>
              <a:t>Icon</a:t>
            </a:r>
            <a:endParaRPr lang="en-ZA" dirty="0"/>
          </a:p>
        </p:txBody>
      </p:sp>
      <p:sp>
        <p:nvSpPr>
          <p:cNvPr id="28" name="Text Placeholder 8">
            <a:extLst>
              <a:ext uri="{FF2B5EF4-FFF2-40B4-BE49-F238E27FC236}">
                <a16:creationId xmlns:a16="http://schemas.microsoft.com/office/drawing/2014/main" id="{BBCF784F-456C-4904-BC40-A4B0A58C6431}"/>
              </a:ext>
            </a:extLst>
          </p:cNvPr>
          <p:cNvSpPr>
            <a:spLocks noGrp="1"/>
          </p:cNvSpPr>
          <p:nvPr>
            <p:ph type="body" sz="quarter" idx="33" hasCustomPrompt="1"/>
          </p:nvPr>
        </p:nvSpPr>
        <p:spPr>
          <a:xfrm>
            <a:off x="9029778" y="2310044"/>
            <a:ext cx="1620000" cy="252000"/>
          </a:xfrm>
        </p:spPr>
        <p:txBody>
          <a:bodyPr/>
          <a:lstStyle>
            <a:lvl1pPr marL="0" indent="0" algn="ctr">
              <a:buFont typeface="Arial" panose="020B0604020202020204" pitchFamily="34" charset="0"/>
              <a:buNone/>
              <a:defRPr sz="1800">
                <a:solidFill>
                  <a:schemeClr val="bg1"/>
                </a:solidFill>
              </a:defRPr>
            </a:lvl1pPr>
          </a:lstStyle>
          <a:p>
            <a:pPr lvl="0"/>
            <a:r>
              <a:rPr lang="en-US" dirty="0"/>
              <a:t>Bullet 2</a:t>
            </a:r>
            <a:endParaRPr lang="en-ZA" dirty="0"/>
          </a:p>
        </p:txBody>
      </p:sp>
      <p:sp>
        <p:nvSpPr>
          <p:cNvPr id="29" name="Text Placeholder 10">
            <a:extLst>
              <a:ext uri="{FF2B5EF4-FFF2-40B4-BE49-F238E27FC236}">
                <a16:creationId xmlns:a16="http://schemas.microsoft.com/office/drawing/2014/main" id="{673EE3E7-3A9B-466C-9FD3-98D33887F408}"/>
              </a:ext>
            </a:extLst>
          </p:cNvPr>
          <p:cNvSpPr>
            <a:spLocks noGrp="1"/>
          </p:cNvSpPr>
          <p:nvPr>
            <p:ph type="body" sz="quarter" idx="34" hasCustomPrompt="1"/>
          </p:nvPr>
        </p:nvSpPr>
        <p:spPr>
          <a:xfrm>
            <a:off x="9029778" y="2702598"/>
            <a:ext cx="1620000" cy="434302"/>
          </a:xfrm>
        </p:spPr>
        <p:txBody>
          <a:bodyPr/>
          <a:lstStyle>
            <a:lvl1pPr marL="0" indent="0" algn="ctr">
              <a:buNone/>
              <a:defRPr sz="1400">
                <a:solidFill>
                  <a:schemeClr val="bg1"/>
                </a:solidFill>
              </a:defRPr>
            </a:lvl1pPr>
          </a:lstStyle>
          <a:p>
            <a:pPr lvl="0"/>
            <a:r>
              <a:rPr lang="en-US" dirty="0"/>
              <a:t>Bullet Description</a:t>
            </a:r>
            <a:endParaRPr lang="en-ZA" dirty="0"/>
          </a:p>
        </p:txBody>
      </p:sp>
      <p:sp>
        <p:nvSpPr>
          <p:cNvPr id="30" name="Oval 29">
            <a:extLst>
              <a:ext uri="{FF2B5EF4-FFF2-40B4-BE49-F238E27FC236}">
                <a16:creationId xmlns:a16="http://schemas.microsoft.com/office/drawing/2014/main" id="{22D0F7D1-0D65-4376-B381-E7B5C5F9EA0E}"/>
              </a:ext>
              <a:ext uri="{C183D7F6-B498-43B3-948B-1728B52AA6E4}">
                <adec:decorative xmlns:adec="http://schemas.microsoft.com/office/drawing/2017/decorative" xmlns="" val="1"/>
              </a:ext>
            </a:extLst>
          </p:cNvPr>
          <p:cNvSpPr/>
          <p:nvPr userDrawn="1"/>
        </p:nvSpPr>
        <p:spPr>
          <a:xfrm>
            <a:off x="7100354" y="3771131"/>
            <a:ext cx="1216152" cy="1216152"/>
          </a:xfrm>
          <a:prstGeom prst="ellipse">
            <a:avLst/>
          </a:prstGeom>
          <a:noFill/>
          <a:ln w="3175">
            <a:solidFill>
              <a:schemeClr val="bg1"/>
            </a:solidFill>
          </a:ln>
          <a:effectLst>
            <a:glow rad="165100">
              <a:schemeClr val="bg1">
                <a:alpha val="9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37" name="Picture Placeholder 15">
            <a:extLst>
              <a:ext uri="{FF2B5EF4-FFF2-40B4-BE49-F238E27FC236}">
                <a16:creationId xmlns:a16="http://schemas.microsoft.com/office/drawing/2014/main" id="{FB596127-06BD-4C58-8ACA-B5598699CDCC}"/>
              </a:ext>
            </a:extLst>
          </p:cNvPr>
          <p:cNvSpPr>
            <a:spLocks noGrp="1"/>
          </p:cNvSpPr>
          <p:nvPr>
            <p:ph type="pic" sz="quarter" idx="54" hasCustomPrompt="1"/>
          </p:nvPr>
        </p:nvSpPr>
        <p:spPr>
          <a:xfrm>
            <a:off x="7397534" y="4068311"/>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900" i="1">
                <a:solidFill>
                  <a:schemeClr val="tx1">
                    <a:lumMod val="50000"/>
                    <a:lumOff val="50000"/>
                  </a:schemeClr>
                </a:solidFill>
                <a:latin typeface="+mn-lt"/>
                <a:cs typeface="Times New Roman" panose="02020603050405020304" pitchFamily="18" charset="0"/>
              </a:defRPr>
            </a:lvl1pPr>
          </a:lstStyle>
          <a:p>
            <a:pPr marL="266700" lvl="0" indent="-266700" algn="ctr"/>
            <a:r>
              <a:rPr lang="en-US" dirty="0"/>
              <a:t>Icon</a:t>
            </a:r>
            <a:endParaRPr lang="en-ZA" dirty="0"/>
          </a:p>
        </p:txBody>
      </p:sp>
      <p:sp>
        <p:nvSpPr>
          <p:cNvPr id="38" name="Text Placeholder 8">
            <a:extLst>
              <a:ext uri="{FF2B5EF4-FFF2-40B4-BE49-F238E27FC236}">
                <a16:creationId xmlns:a16="http://schemas.microsoft.com/office/drawing/2014/main" id="{9D601562-9249-47A2-9550-804AE9F10FDB}"/>
              </a:ext>
            </a:extLst>
          </p:cNvPr>
          <p:cNvSpPr>
            <a:spLocks noGrp="1"/>
          </p:cNvSpPr>
          <p:nvPr>
            <p:ph type="body" sz="quarter" idx="45" hasCustomPrompt="1"/>
          </p:nvPr>
        </p:nvSpPr>
        <p:spPr>
          <a:xfrm>
            <a:off x="6898919" y="5329272"/>
            <a:ext cx="1620000" cy="252000"/>
          </a:xfrm>
        </p:spPr>
        <p:txBody>
          <a:bodyPr/>
          <a:lstStyle>
            <a:lvl1pPr marL="0" indent="0" algn="ctr">
              <a:buFont typeface="Arial" panose="020B0604020202020204" pitchFamily="34" charset="0"/>
              <a:buNone/>
              <a:defRPr sz="1800">
                <a:solidFill>
                  <a:schemeClr val="bg1"/>
                </a:solidFill>
              </a:defRPr>
            </a:lvl1pPr>
          </a:lstStyle>
          <a:p>
            <a:pPr lvl="0"/>
            <a:r>
              <a:rPr lang="en-US" dirty="0"/>
              <a:t>Bullet 3</a:t>
            </a:r>
            <a:endParaRPr lang="en-ZA" dirty="0"/>
          </a:p>
        </p:txBody>
      </p:sp>
      <p:sp>
        <p:nvSpPr>
          <p:cNvPr id="39" name="Text Placeholder 10">
            <a:extLst>
              <a:ext uri="{FF2B5EF4-FFF2-40B4-BE49-F238E27FC236}">
                <a16:creationId xmlns:a16="http://schemas.microsoft.com/office/drawing/2014/main" id="{F8B9D875-2C45-4EDA-9273-6A61CA99C815}"/>
              </a:ext>
            </a:extLst>
          </p:cNvPr>
          <p:cNvSpPr>
            <a:spLocks noGrp="1"/>
          </p:cNvSpPr>
          <p:nvPr>
            <p:ph type="body" sz="quarter" idx="46" hasCustomPrompt="1"/>
          </p:nvPr>
        </p:nvSpPr>
        <p:spPr>
          <a:xfrm>
            <a:off x="6898919" y="5721826"/>
            <a:ext cx="1620000" cy="434302"/>
          </a:xfrm>
        </p:spPr>
        <p:txBody>
          <a:bodyPr/>
          <a:lstStyle>
            <a:lvl1pPr marL="0" indent="0" algn="ctr">
              <a:buNone/>
              <a:defRPr sz="1400">
                <a:solidFill>
                  <a:schemeClr val="bg1"/>
                </a:solidFill>
              </a:defRPr>
            </a:lvl1pPr>
          </a:lstStyle>
          <a:p>
            <a:pPr lvl="0"/>
            <a:r>
              <a:rPr lang="en-US" dirty="0"/>
              <a:t>Bullet Description</a:t>
            </a:r>
            <a:endParaRPr lang="en-ZA" dirty="0"/>
          </a:p>
        </p:txBody>
      </p:sp>
      <p:sp>
        <p:nvSpPr>
          <p:cNvPr id="40" name="Oval 39">
            <a:extLst>
              <a:ext uri="{FF2B5EF4-FFF2-40B4-BE49-F238E27FC236}">
                <a16:creationId xmlns:a16="http://schemas.microsoft.com/office/drawing/2014/main" id="{7402406B-416D-47F8-A75D-831B8879AA66}"/>
              </a:ext>
              <a:ext uri="{C183D7F6-B498-43B3-948B-1728B52AA6E4}">
                <adec:decorative xmlns:adec="http://schemas.microsoft.com/office/drawing/2017/decorative" xmlns="" val="1"/>
              </a:ext>
            </a:extLst>
          </p:cNvPr>
          <p:cNvSpPr/>
          <p:nvPr userDrawn="1"/>
        </p:nvSpPr>
        <p:spPr>
          <a:xfrm>
            <a:off x="9231213" y="3771131"/>
            <a:ext cx="1216152" cy="1216152"/>
          </a:xfrm>
          <a:prstGeom prst="ellipse">
            <a:avLst/>
          </a:prstGeom>
          <a:noFill/>
          <a:ln w="111125">
            <a:solidFill>
              <a:schemeClr val="bg1">
                <a:alpha val="6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p>
        </p:txBody>
      </p:sp>
      <p:sp>
        <p:nvSpPr>
          <p:cNvPr id="41" name="Picture Placeholder 15">
            <a:extLst>
              <a:ext uri="{FF2B5EF4-FFF2-40B4-BE49-F238E27FC236}">
                <a16:creationId xmlns:a16="http://schemas.microsoft.com/office/drawing/2014/main" id="{52443373-B630-41A4-AD86-A84619AC81F1}"/>
              </a:ext>
            </a:extLst>
          </p:cNvPr>
          <p:cNvSpPr>
            <a:spLocks noGrp="1"/>
          </p:cNvSpPr>
          <p:nvPr>
            <p:ph type="pic" sz="quarter" idx="55" hasCustomPrompt="1"/>
          </p:nvPr>
        </p:nvSpPr>
        <p:spPr>
          <a:xfrm>
            <a:off x="9528393" y="4068311"/>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900" i="1">
                <a:solidFill>
                  <a:schemeClr val="tx1">
                    <a:lumMod val="50000"/>
                    <a:lumOff val="50000"/>
                  </a:schemeClr>
                </a:solidFill>
                <a:latin typeface="+mn-lt"/>
                <a:cs typeface="Times New Roman" panose="02020603050405020304" pitchFamily="18" charset="0"/>
              </a:defRPr>
            </a:lvl1pPr>
          </a:lstStyle>
          <a:p>
            <a:pPr marL="266700" lvl="0" indent="-266700" algn="ctr"/>
            <a:r>
              <a:rPr lang="en-US" dirty="0"/>
              <a:t>Icon</a:t>
            </a:r>
            <a:endParaRPr lang="en-ZA" dirty="0"/>
          </a:p>
        </p:txBody>
      </p:sp>
      <p:sp>
        <p:nvSpPr>
          <p:cNvPr id="42" name="Text Placeholder 8">
            <a:extLst>
              <a:ext uri="{FF2B5EF4-FFF2-40B4-BE49-F238E27FC236}">
                <a16:creationId xmlns:a16="http://schemas.microsoft.com/office/drawing/2014/main" id="{6BDB8BBD-CC0D-49EF-B446-80DF35EDE4F6}"/>
              </a:ext>
            </a:extLst>
          </p:cNvPr>
          <p:cNvSpPr>
            <a:spLocks noGrp="1"/>
          </p:cNvSpPr>
          <p:nvPr>
            <p:ph type="body" sz="quarter" idx="47" hasCustomPrompt="1"/>
          </p:nvPr>
        </p:nvSpPr>
        <p:spPr>
          <a:xfrm>
            <a:off x="9029778" y="5329272"/>
            <a:ext cx="1620000" cy="252000"/>
          </a:xfrm>
        </p:spPr>
        <p:txBody>
          <a:bodyPr/>
          <a:lstStyle>
            <a:lvl1pPr marL="0" indent="0" algn="ctr">
              <a:buFont typeface="Arial" panose="020B0604020202020204" pitchFamily="34" charset="0"/>
              <a:buNone/>
              <a:defRPr sz="1800">
                <a:solidFill>
                  <a:schemeClr val="bg1"/>
                </a:solidFill>
              </a:defRPr>
            </a:lvl1pPr>
          </a:lstStyle>
          <a:p>
            <a:pPr lvl="0"/>
            <a:r>
              <a:rPr lang="en-US" dirty="0"/>
              <a:t>Bullet 4</a:t>
            </a:r>
            <a:endParaRPr lang="en-ZA" dirty="0"/>
          </a:p>
        </p:txBody>
      </p:sp>
      <p:sp>
        <p:nvSpPr>
          <p:cNvPr id="43" name="Text Placeholder 10">
            <a:extLst>
              <a:ext uri="{FF2B5EF4-FFF2-40B4-BE49-F238E27FC236}">
                <a16:creationId xmlns:a16="http://schemas.microsoft.com/office/drawing/2014/main" id="{A277C0EF-3DAB-495B-AA7A-69450D86197A}"/>
              </a:ext>
            </a:extLst>
          </p:cNvPr>
          <p:cNvSpPr>
            <a:spLocks noGrp="1"/>
          </p:cNvSpPr>
          <p:nvPr>
            <p:ph type="body" sz="quarter" idx="48" hasCustomPrompt="1"/>
          </p:nvPr>
        </p:nvSpPr>
        <p:spPr>
          <a:xfrm>
            <a:off x="9029778" y="5721826"/>
            <a:ext cx="1620000" cy="434302"/>
          </a:xfrm>
        </p:spPr>
        <p:txBody>
          <a:bodyPr/>
          <a:lstStyle>
            <a:lvl1pPr marL="0" indent="0" algn="ctr">
              <a:buNone/>
              <a:defRPr sz="1400">
                <a:solidFill>
                  <a:schemeClr val="bg1"/>
                </a:solidFill>
              </a:defRPr>
            </a:lvl1pPr>
          </a:lstStyle>
          <a:p>
            <a:pPr lvl="0"/>
            <a:r>
              <a:rPr lang="en-US" dirty="0"/>
              <a:t>Bullet Description</a:t>
            </a:r>
            <a:endParaRPr lang="en-ZA" dirty="0"/>
          </a:p>
        </p:txBody>
      </p:sp>
      <p:sp>
        <p:nvSpPr>
          <p:cNvPr id="31" name="Oval 30">
            <a:extLst>
              <a:ext uri="{FF2B5EF4-FFF2-40B4-BE49-F238E27FC236}">
                <a16:creationId xmlns:a16="http://schemas.microsoft.com/office/drawing/2014/main" id="{8E1008A4-54EE-4B43-9BCF-279C5CEA2D52}"/>
              </a:ext>
              <a:ext uri="{C183D7F6-B498-43B3-948B-1728B52AA6E4}">
                <adec:decorative xmlns:adec="http://schemas.microsoft.com/office/drawing/2017/decorative" xmlns="" val="1"/>
              </a:ext>
            </a:extLst>
          </p:cNvPr>
          <p:cNvSpPr/>
          <p:nvPr userDrawn="1"/>
        </p:nvSpPr>
        <p:spPr>
          <a:xfrm>
            <a:off x="9839289" y="3753131"/>
            <a:ext cx="36000" cy="36000"/>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2" name="Oval 31">
            <a:extLst>
              <a:ext uri="{FF2B5EF4-FFF2-40B4-BE49-F238E27FC236}">
                <a16:creationId xmlns:a16="http://schemas.microsoft.com/office/drawing/2014/main" id="{8BD3F08B-8063-4DB3-9FBB-D9B9215CBA7C}"/>
              </a:ext>
              <a:ext uri="{C183D7F6-B498-43B3-948B-1728B52AA6E4}">
                <adec:decorative xmlns:adec="http://schemas.microsoft.com/office/drawing/2017/decorative" xmlns="" val="1"/>
              </a:ext>
            </a:extLst>
          </p:cNvPr>
          <p:cNvSpPr/>
          <p:nvPr userDrawn="1"/>
        </p:nvSpPr>
        <p:spPr>
          <a:xfrm>
            <a:off x="8293206" y="1345564"/>
            <a:ext cx="36000" cy="36000"/>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4082401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gital Product">
    <p:bg>
      <p:bgPr>
        <a:solidFill>
          <a:schemeClr val="tx1"/>
        </a:solidFill>
        <a:effectLst/>
      </p:bgPr>
    </p:bg>
    <p:spTree>
      <p:nvGrpSpPr>
        <p:cNvPr id="1" name=""/>
        <p:cNvGrpSpPr/>
        <p:nvPr/>
      </p:nvGrpSpPr>
      <p:grpSpPr>
        <a:xfrm>
          <a:off x="0" y="0"/>
          <a:ext cx="0" cy="0"/>
          <a:chOff x="0" y="0"/>
          <a:chExt cx="0" cy="0"/>
        </a:xfrm>
      </p:grpSpPr>
      <p:pic>
        <p:nvPicPr>
          <p:cNvPr id="31" name="Picture 30">
            <a:extLst>
              <a:ext uri="{FF2B5EF4-FFF2-40B4-BE49-F238E27FC236}">
                <a16:creationId xmlns:a16="http://schemas.microsoft.com/office/drawing/2014/main" id="{4965CF9A-6F29-4DC3-B1BB-34A23DB8E504}"/>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1486167" y="799242"/>
            <a:ext cx="10705833" cy="6195852"/>
          </a:xfrm>
          <a:prstGeom prst="rect">
            <a:avLst/>
          </a:prstGeom>
        </p:spPr>
      </p:pic>
      <p:cxnSp>
        <p:nvCxnSpPr>
          <p:cNvPr id="46" name="Straight Connector 45">
            <a:extLst>
              <a:ext uri="{FF2B5EF4-FFF2-40B4-BE49-F238E27FC236}">
                <a16:creationId xmlns:a16="http://schemas.microsoft.com/office/drawing/2014/main" id="{B6D532F9-49C3-47DF-8512-474441940275}"/>
              </a:ext>
            </a:extLst>
          </p:cNvPr>
          <p:cNvCxnSpPr>
            <a:cxnSpLocks/>
          </p:cNvCxnSpPr>
          <p:nvPr userDrawn="1"/>
        </p:nvCxnSpPr>
        <p:spPr>
          <a:xfrm>
            <a:off x="5450144" y="1230900"/>
            <a:ext cx="0" cy="5472319"/>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318F5508-636D-4B8E-B220-493139AF2313}"/>
              </a:ext>
            </a:extLst>
          </p:cNvPr>
          <p:cNvCxnSpPr>
            <a:cxnSpLocks/>
          </p:cNvCxnSpPr>
          <p:nvPr userDrawn="1"/>
        </p:nvCxnSpPr>
        <p:spPr>
          <a:xfrm>
            <a:off x="441324" y="1230900"/>
            <a:ext cx="0" cy="5472319"/>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F514DBA9-43A9-4950-8C14-971E2AACAD93}"/>
              </a:ext>
            </a:extLst>
          </p:cNvPr>
          <p:cNvSpPr>
            <a:spLocks noGrp="1"/>
          </p:cNvSpPr>
          <p:nvPr userDrawn="1">
            <p:ph type="sldNum" sz="quarter" idx="50"/>
          </p:nvPr>
        </p:nvSpPr>
        <p:spPr/>
        <p:txBody>
          <a:bodyPr/>
          <a:lstStyle/>
          <a:p>
            <a:r>
              <a:rPr lang="en-ZA" dirty="0"/>
              <a:t>page </a:t>
            </a:r>
            <a:fld id="{19B51A1E-902D-48AF-9020-955120F399B6}" type="slidenum">
              <a:rPr lang="en-ZA" b="1" i="1" smtClean="0"/>
              <a:pPr/>
              <a:t>‹#›</a:t>
            </a:fld>
            <a:endParaRPr lang="en-ZA" b="1" i="1" dirty="0"/>
          </a:p>
        </p:txBody>
      </p:sp>
      <p:sp>
        <p:nvSpPr>
          <p:cNvPr id="51" name="Title 1">
            <a:extLst>
              <a:ext uri="{FF2B5EF4-FFF2-40B4-BE49-F238E27FC236}">
                <a16:creationId xmlns:a16="http://schemas.microsoft.com/office/drawing/2014/main" id="{BD91656C-40D7-4517-A75F-92EA6C2BC61F}"/>
              </a:ext>
            </a:extLst>
          </p:cNvPr>
          <p:cNvSpPr>
            <a:spLocks noGrp="1"/>
          </p:cNvSpPr>
          <p:nvPr userDrawn="1">
            <p:ph type="ctrTitle" hasCustomPrompt="1"/>
          </p:nvPr>
        </p:nvSpPr>
        <p:spPr>
          <a:xfrm>
            <a:off x="456327" y="1288050"/>
            <a:ext cx="4993813" cy="5472319"/>
          </a:xfrm>
          <a:solidFill>
            <a:schemeClr val="tx1">
              <a:alpha val="70000"/>
            </a:schemeClr>
          </a:solidFill>
        </p:spPr>
        <p:txBody>
          <a:bodyPr tIns="288000" rIns="252000" bIns="1188000" anchor="t"/>
          <a:lstStyle>
            <a:lvl1pPr marL="0" algn="r" defTabSz="914400" rtl="0" eaLnBrk="1" latinLnBrk="0" hangingPunct="1">
              <a:lnSpc>
                <a:spcPct val="90000"/>
              </a:lnSpc>
              <a:spcBef>
                <a:spcPct val="0"/>
              </a:spcBef>
              <a:buNone/>
              <a:defRPr lang="en-ZA" sz="4500" b="1" kern="1200" cap="all" spc="-150" baseline="0" dirty="0">
                <a:solidFill>
                  <a:schemeClr val="bg1"/>
                </a:solidFill>
                <a:latin typeface="+mj-lt"/>
                <a:ea typeface="+mj-ea"/>
                <a:cs typeface="+mj-cs"/>
              </a:defRPr>
            </a:lvl1pPr>
          </a:lstStyle>
          <a:p>
            <a:r>
              <a:rPr lang="en-US" dirty="0"/>
              <a:t>Click to edit title style</a:t>
            </a:r>
            <a:endParaRPr lang="en-ZA" dirty="0"/>
          </a:p>
        </p:txBody>
      </p:sp>
      <p:sp>
        <p:nvSpPr>
          <p:cNvPr id="52" name="Subtitle 2">
            <a:extLst>
              <a:ext uri="{FF2B5EF4-FFF2-40B4-BE49-F238E27FC236}">
                <a16:creationId xmlns:a16="http://schemas.microsoft.com/office/drawing/2014/main" id="{4EFBEF46-9F40-4406-AE22-794A74FEF021}"/>
              </a:ext>
            </a:extLst>
          </p:cNvPr>
          <p:cNvSpPr>
            <a:spLocks noGrp="1"/>
          </p:cNvSpPr>
          <p:nvPr userDrawn="1">
            <p:ph type="subTitle" idx="1"/>
          </p:nvPr>
        </p:nvSpPr>
        <p:spPr>
          <a:xfrm>
            <a:off x="890787" y="2971788"/>
            <a:ext cx="4283297" cy="474448"/>
          </a:xfrm>
        </p:spPr>
        <p:txBody>
          <a:bodyPr/>
          <a:lstStyle>
            <a:lvl1pPr marL="0" indent="0" algn="r">
              <a:buNone/>
              <a:defRPr lang="en-ZA" sz="1800" kern="1200" cap="all" baseline="0" dirty="0">
                <a:solidFill>
                  <a:schemeClr val="bg1"/>
                </a:solidFill>
                <a:latin typeface="Calibri" panose="020F0502020204030204" pitchFamily="34" charset="0"/>
                <a:ea typeface="+mn-ea"/>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dirty="0"/>
          </a:p>
        </p:txBody>
      </p:sp>
      <p:sp>
        <p:nvSpPr>
          <p:cNvPr id="12" name="Footer Placeholder 11">
            <a:extLst>
              <a:ext uri="{FF2B5EF4-FFF2-40B4-BE49-F238E27FC236}">
                <a16:creationId xmlns:a16="http://schemas.microsoft.com/office/drawing/2014/main" id="{97C8985C-2F2E-4023-BF66-5BBA9C57A891}"/>
              </a:ext>
            </a:extLst>
          </p:cNvPr>
          <p:cNvSpPr>
            <a:spLocks noGrp="1"/>
          </p:cNvSpPr>
          <p:nvPr userDrawn="1">
            <p:ph type="ftr" sz="quarter" idx="51"/>
          </p:nvPr>
        </p:nvSpPr>
        <p:spPr>
          <a:xfrm>
            <a:off x="5883177" y="6320622"/>
            <a:ext cx="4114800" cy="226714"/>
          </a:xfrm>
        </p:spPr>
        <p:txBody>
          <a:bodyPr/>
          <a:lstStyle/>
          <a:p>
            <a:r>
              <a:rPr lang="en-ZA" dirty="0"/>
              <a:t>Add a footer</a:t>
            </a:r>
          </a:p>
        </p:txBody>
      </p:sp>
      <p:sp>
        <p:nvSpPr>
          <p:cNvPr id="32" name="Picture Placeholder 10">
            <a:extLst>
              <a:ext uri="{FF2B5EF4-FFF2-40B4-BE49-F238E27FC236}">
                <a16:creationId xmlns:a16="http://schemas.microsoft.com/office/drawing/2014/main" id="{3F940399-0EA2-4F26-93EA-6EF93D869CE8}"/>
              </a:ext>
            </a:extLst>
          </p:cNvPr>
          <p:cNvSpPr>
            <a:spLocks noGrp="1"/>
          </p:cNvSpPr>
          <p:nvPr userDrawn="1">
            <p:ph type="pic" sz="quarter" idx="13" hasCustomPrompt="1"/>
          </p:nvPr>
        </p:nvSpPr>
        <p:spPr>
          <a:xfrm>
            <a:off x="6488111" y="1288050"/>
            <a:ext cx="5703889" cy="4320000"/>
          </a:xfrm>
          <a:solidFill>
            <a:schemeClr val="tx1"/>
          </a:solid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buNone/>
              <a:defRPr lang="en-ZA" sz="1100" i="1">
                <a:solidFill>
                  <a:schemeClr val="tx1">
                    <a:lumMod val="50000"/>
                    <a:lumOff val="50000"/>
                  </a:schemeClr>
                </a:solidFill>
                <a:latin typeface="+mn-lt"/>
                <a:cs typeface="Times New Roman" panose="02020603050405020304" pitchFamily="18" charset="0"/>
              </a:defRPr>
            </a:lvl1pPr>
          </a:lstStyle>
          <a:p>
            <a:pPr marL="266700" lvl="0" indent="-266700" algn="ctr"/>
            <a:r>
              <a:rPr lang="en-ZA" dirty="0"/>
              <a:t>Insert or Drag and Drop your Screen Design here</a:t>
            </a:r>
          </a:p>
        </p:txBody>
      </p:sp>
      <p:sp>
        <p:nvSpPr>
          <p:cNvPr id="33" name="Content Placeholder 2">
            <a:extLst>
              <a:ext uri="{FF2B5EF4-FFF2-40B4-BE49-F238E27FC236}">
                <a16:creationId xmlns:a16="http://schemas.microsoft.com/office/drawing/2014/main" id="{3DD41659-75CD-4A77-8E99-4A04870C7FE0}"/>
              </a:ext>
            </a:extLst>
          </p:cNvPr>
          <p:cNvSpPr>
            <a:spLocks noGrp="1"/>
          </p:cNvSpPr>
          <p:nvPr userDrawn="1">
            <p:ph idx="52"/>
          </p:nvPr>
        </p:nvSpPr>
        <p:spPr>
          <a:xfrm>
            <a:off x="890787" y="3639469"/>
            <a:ext cx="4283297" cy="1800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Tree>
    <p:extLst>
      <p:ext uri="{BB962C8B-B14F-4D97-AF65-F5344CB8AC3E}">
        <p14:creationId xmlns:p14="http://schemas.microsoft.com/office/powerpoint/2010/main" val="18168842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rge Numbers Option 1">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322B50D-6A7D-41C6-BA57-613BC231DF36}"/>
              </a:ext>
            </a:extLst>
          </p:cNvPr>
          <p:cNvSpPr>
            <a:spLocks noGrp="1"/>
          </p:cNvSpPr>
          <p:nvPr>
            <p:ph type="body" idx="1" hasCustomPrompt="1"/>
          </p:nvPr>
        </p:nvSpPr>
        <p:spPr>
          <a:xfrm>
            <a:off x="1616210" y="2143124"/>
            <a:ext cx="3069500" cy="997168"/>
          </a:xfrm>
        </p:spPr>
        <p:txBody>
          <a:bodyPr anchor="t"/>
          <a:lstStyle>
            <a:lvl1pPr marL="0" indent="0">
              <a:lnSpc>
                <a:spcPts val="7200"/>
              </a:lnSpc>
              <a:buNone/>
              <a:defRPr sz="7200" b="1">
                <a:solidFill>
                  <a:schemeClr val="bg1"/>
                </a:solidFill>
                <a:latin typeface="+mj-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1</a:t>
            </a:r>
          </a:p>
        </p:txBody>
      </p:sp>
      <p:sp>
        <p:nvSpPr>
          <p:cNvPr id="4" name="Content Placeholder 3">
            <a:extLst>
              <a:ext uri="{FF2B5EF4-FFF2-40B4-BE49-F238E27FC236}">
                <a16:creationId xmlns:a16="http://schemas.microsoft.com/office/drawing/2014/main" id="{9FD584DA-F775-47B8-A1D7-6556AD5FCBD2}"/>
              </a:ext>
            </a:extLst>
          </p:cNvPr>
          <p:cNvSpPr>
            <a:spLocks noGrp="1"/>
          </p:cNvSpPr>
          <p:nvPr>
            <p:ph sz="half" idx="2"/>
          </p:nvPr>
        </p:nvSpPr>
        <p:spPr>
          <a:xfrm>
            <a:off x="1631968" y="3314505"/>
            <a:ext cx="3069500" cy="305190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12" name="Text Placeholder 11">
            <a:extLst>
              <a:ext uri="{FF2B5EF4-FFF2-40B4-BE49-F238E27FC236}">
                <a16:creationId xmlns:a16="http://schemas.microsoft.com/office/drawing/2014/main" id="{78A963F8-6F6E-440E-B3B3-DDE13C083A36}"/>
              </a:ext>
            </a:extLst>
          </p:cNvPr>
          <p:cNvSpPr>
            <a:spLocks noGrp="1"/>
          </p:cNvSpPr>
          <p:nvPr>
            <p:ph type="body" sz="quarter" idx="13" hasCustomPrompt="1"/>
          </p:nvPr>
        </p:nvSpPr>
        <p:spPr>
          <a:xfrm>
            <a:off x="6753360" y="2143124"/>
            <a:ext cx="3069500" cy="1008000"/>
          </a:xfrm>
        </p:spPr>
        <p:txBody>
          <a:bodyPr anchor="t"/>
          <a:lstStyle>
            <a:lvl1pPr marL="0" indent="0">
              <a:lnSpc>
                <a:spcPts val="7200"/>
              </a:lnSpc>
              <a:buNone/>
              <a:defRPr sz="7200" b="1">
                <a:solidFill>
                  <a:schemeClr val="bg1"/>
                </a:solidFill>
                <a:latin typeface="+mj-lt"/>
                <a:cs typeface="Arial" panose="020B0604020202020204" pitchFamily="34" charset="0"/>
              </a:defRPr>
            </a:lvl1pPr>
          </a:lstStyle>
          <a:p>
            <a:pPr lvl="0"/>
            <a:r>
              <a:rPr lang="en-US" dirty="0"/>
              <a:t>2</a:t>
            </a:r>
            <a:endParaRPr lang="en-ZA" dirty="0"/>
          </a:p>
        </p:txBody>
      </p:sp>
      <p:sp>
        <p:nvSpPr>
          <p:cNvPr id="8" name="Text Placeholder 7">
            <a:extLst>
              <a:ext uri="{FF2B5EF4-FFF2-40B4-BE49-F238E27FC236}">
                <a16:creationId xmlns:a16="http://schemas.microsoft.com/office/drawing/2014/main" id="{DF0A5256-B267-47DA-858A-0F3867CB6139}"/>
              </a:ext>
            </a:extLst>
          </p:cNvPr>
          <p:cNvSpPr>
            <a:spLocks noGrp="1"/>
          </p:cNvSpPr>
          <p:nvPr>
            <p:ph type="body" sz="quarter" idx="12"/>
          </p:nvPr>
        </p:nvSpPr>
        <p:spPr>
          <a:xfrm>
            <a:off x="6753360" y="3314701"/>
            <a:ext cx="3069500" cy="305119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2" name="Title 1">
            <a:extLst>
              <a:ext uri="{FF2B5EF4-FFF2-40B4-BE49-F238E27FC236}">
                <a16:creationId xmlns:a16="http://schemas.microsoft.com/office/drawing/2014/main" id="{CEE124F1-8800-42C8-84AC-ADC1E7EDAAA9}"/>
              </a:ext>
            </a:extLst>
          </p:cNvPr>
          <p:cNvSpPr>
            <a:spLocks noGrp="1"/>
          </p:cNvSpPr>
          <p:nvPr>
            <p:ph type="title"/>
          </p:nvPr>
        </p:nvSpPr>
        <p:spPr/>
        <p:txBody>
          <a:bodyPr/>
          <a:lstStyle/>
          <a:p>
            <a:r>
              <a:rPr lang="en-US" smtClean="0"/>
              <a:t>Click to edit Master title style</a:t>
            </a:r>
            <a:endParaRPr lang="en-ZA"/>
          </a:p>
        </p:txBody>
      </p:sp>
      <p:sp>
        <p:nvSpPr>
          <p:cNvPr id="7" name="Footer Placeholder 6">
            <a:extLst>
              <a:ext uri="{FF2B5EF4-FFF2-40B4-BE49-F238E27FC236}">
                <a16:creationId xmlns:a16="http://schemas.microsoft.com/office/drawing/2014/main" id="{5E0BC414-34B2-428E-A2A3-9A5865619848}"/>
              </a:ext>
            </a:extLst>
          </p:cNvPr>
          <p:cNvSpPr>
            <a:spLocks noGrp="1"/>
          </p:cNvSpPr>
          <p:nvPr>
            <p:ph type="ftr" sz="quarter" idx="18"/>
          </p:nvPr>
        </p:nvSpPr>
        <p:spPr/>
        <p:txBody>
          <a:bodyPr/>
          <a:lstStyle/>
          <a:p>
            <a:r>
              <a:rPr lang="en-ZA" dirty="0"/>
              <a:t>Add a footer</a:t>
            </a:r>
          </a:p>
        </p:txBody>
      </p:sp>
      <p:sp>
        <p:nvSpPr>
          <p:cNvPr id="9" name="Slide Number Placeholder 8">
            <a:extLst>
              <a:ext uri="{FF2B5EF4-FFF2-40B4-BE49-F238E27FC236}">
                <a16:creationId xmlns:a16="http://schemas.microsoft.com/office/drawing/2014/main" id="{03552ADA-7D42-4A8D-A7EE-45243B688064}"/>
              </a:ext>
            </a:extLst>
          </p:cNvPr>
          <p:cNvSpPr>
            <a:spLocks noGrp="1"/>
          </p:cNvSpPr>
          <p:nvPr>
            <p:ph type="sldNum" sz="quarter" idx="19"/>
          </p:nvPr>
        </p:nvSpPr>
        <p:spPr/>
        <p:txBody>
          <a:bodyPr/>
          <a:lstStyle/>
          <a:p>
            <a:r>
              <a:rPr lang="en-ZA" dirty="0"/>
              <a:t>page </a:t>
            </a:r>
            <a:fld id="{19B51A1E-902D-48AF-9020-955120F399B6}" type="slidenum">
              <a:rPr lang="en-ZA" b="1" i="1" smtClean="0"/>
              <a:pPr/>
              <a:t>‹#›</a:t>
            </a:fld>
            <a:endParaRPr lang="en-ZA" b="1" i="1" dirty="0"/>
          </a:p>
        </p:txBody>
      </p:sp>
      <p:sp>
        <p:nvSpPr>
          <p:cNvPr id="13" name="Text Placeholder 4">
            <a:extLst>
              <a:ext uri="{FF2B5EF4-FFF2-40B4-BE49-F238E27FC236}">
                <a16:creationId xmlns:a16="http://schemas.microsoft.com/office/drawing/2014/main" id="{49527026-8CF5-41F5-92D1-B7C6EF5B81FA}"/>
              </a:ext>
            </a:extLst>
          </p:cNvPr>
          <p:cNvSpPr>
            <a:spLocks noGrp="1"/>
          </p:cNvSpPr>
          <p:nvPr>
            <p:ph type="body" sz="quarter" idx="20" hasCustomPrompt="1"/>
          </p:nvPr>
        </p:nvSpPr>
        <p:spPr>
          <a:xfrm>
            <a:off x="601682" y="1008000"/>
            <a:ext cx="9974243"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Tree>
    <p:extLst>
      <p:ext uri="{BB962C8B-B14F-4D97-AF65-F5344CB8AC3E}">
        <p14:creationId xmlns:p14="http://schemas.microsoft.com/office/powerpoint/2010/main" val="4723711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rge Numbers Option 2">
    <p:spTree>
      <p:nvGrpSpPr>
        <p:cNvPr id="1" name=""/>
        <p:cNvGrpSpPr/>
        <p:nvPr/>
      </p:nvGrpSpPr>
      <p:grpSpPr>
        <a:xfrm>
          <a:off x="0" y="0"/>
          <a:ext cx="0" cy="0"/>
          <a:chOff x="0" y="0"/>
          <a:chExt cx="0" cy="0"/>
        </a:xfrm>
      </p:grpSpPr>
      <p:sp>
        <p:nvSpPr>
          <p:cNvPr id="9" name="Text Placeholder 9">
            <a:extLst>
              <a:ext uri="{FF2B5EF4-FFF2-40B4-BE49-F238E27FC236}">
                <a16:creationId xmlns:a16="http://schemas.microsoft.com/office/drawing/2014/main" id="{760B0B05-57EC-42F8-B1E3-6386C1E9C600}"/>
              </a:ext>
            </a:extLst>
          </p:cNvPr>
          <p:cNvSpPr>
            <a:spLocks noGrp="1"/>
          </p:cNvSpPr>
          <p:nvPr>
            <p:ph type="body" sz="quarter" idx="29" hasCustomPrompt="1"/>
          </p:nvPr>
        </p:nvSpPr>
        <p:spPr>
          <a:xfrm>
            <a:off x="7454997" y="2207063"/>
            <a:ext cx="3120238" cy="3120238"/>
          </a:xfrm>
          <a:prstGeom prst="ellipse">
            <a:avLst/>
          </a:prstGeom>
          <a:noFill/>
          <a:ln w="111125">
            <a:solidFill>
              <a:schemeClr val="bg1">
                <a:alpha val="6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lgn="ctr">
              <a:buFont typeface="Arial" panose="020B0604020202020204" pitchFamily="34" charset="0"/>
              <a:buNone/>
              <a:defRPr lang="en-ZA" dirty="0">
                <a:solidFill>
                  <a:schemeClr val="lt1"/>
                </a:solidFill>
              </a:defRPr>
            </a:lvl1pPr>
          </a:lstStyle>
          <a:p>
            <a:pPr marL="0" lvl="0" algn="ctr"/>
            <a:r>
              <a:rPr lang="en-ZA" dirty="0"/>
              <a:t>Section Header</a:t>
            </a:r>
          </a:p>
        </p:txBody>
      </p:sp>
      <p:sp>
        <p:nvSpPr>
          <p:cNvPr id="6" name="Text Placeholder 3">
            <a:extLst>
              <a:ext uri="{FF2B5EF4-FFF2-40B4-BE49-F238E27FC236}">
                <a16:creationId xmlns:a16="http://schemas.microsoft.com/office/drawing/2014/main" id="{AD3903B4-7169-4D4B-A4EE-98E908F47924}"/>
              </a:ext>
            </a:extLst>
          </p:cNvPr>
          <p:cNvSpPr>
            <a:spLocks noGrp="1"/>
          </p:cNvSpPr>
          <p:nvPr>
            <p:ph type="body" sz="quarter" idx="27" hasCustomPrompt="1"/>
          </p:nvPr>
        </p:nvSpPr>
        <p:spPr>
          <a:xfrm>
            <a:off x="431800" y="1593150"/>
            <a:ext cx="4348065" cy="4348065"/>
          </a:xfrm>
          <a:prstGeom prst="ellipse">
            <a:avLst/>
          </a:prstGeom>
          <a:noFill/>
          <a:ln w="3175">
            <a:solidFill>
              <a:schemeClr val="bg1"/>
            </a:solidFill>
          </a:ln>
          <a:effectLst>
            <a:glow rad="165100">
              <a:schemeClr val="bg1">
                <a:alpha val="9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ZA" dirty="0">
                <a:solidFill>
                  <a:schemeClr val="lt1"/>
                </a:solidFill>
              </a:defRPr>
            </a:lvl1pPr>
          </a:lstStyle>
          <a:p>
            <a:pPr marL="0" lvl="0" algn="ctr"/>
            <a:r>
              <a:rPr lang="en-ZA" dirty="0"/>
              <a:t>Section Header</a:t>
            </a:r>
          </a:p>
        </p:txBody>
      </p:sp>
      <p:sp>
        <p:nvSpPr>
          <p:cNvPr id="8" name="Text Placeholder 9">
            <a:extLst>
              <a:ext uri="{FF2B5EF4-FFF2-40B4-BE49-F238E27FC236}">
                <a16:creationId xmlns:a16="http://schemas.microsoft.com/office/drawing/2014/main" id="{35BD4359-D385-4BCD-B33E-EF9B611693CD}"/>
              </a:ext>
            </a:extLst>
          </p:cNvPr>
          <p:cNvSpPr>
            <a:spLocks noGrp="1"/>
          </p:cNvSpPr>
          <p:nvPr>
            <p:ph type="body" sz="quarter" idx="28" hasCustomPrompt="1"/>
          </p:nvPr>
        </p:nvSpPr>
        <p:spPr>
          <a:xfrm>
            <a:off x="4123559" y="1864921"/>
            <a:ext cx="3804522" cy="3804522"/>
          </a:xfrm>
          <a:prstGeom prst="ellipse">
            <a:avLst/>
          </a:prstGeom>
          <a:solidFill>
            <a:schemeClr val="accent2">
              <a:alpha val="10000"/>
            </a:schemeClr>
          </a:solidFill>
          <a:ln>
            <a:solidFill>
              <a:schemeClr val="accent2"/>
            </a:solidFill>
          </a:ln>
        </p:spPr>
        <p:txBody>
          <a:bodyPr vert="horz" lIns="0" tIns="0" rIns="0" bIns="0" rtlCol="0" anchor="ctr">
            <a:noAutofit/>
          </a:bodyPr>
          <a:lstStyle>
            <a:lvl1pPr marL="0" indent="0" algn="ctr">
              <a:buNone/>
              <a:defRPr lang="en-ZA" dirty="0"/>
            </a:lvl1pPr>
          </a:lstStyle>
          <a:p>
            <a:pPr marL="266700" lvl="0" indent="-266700" algn="ctr"/>
            <a:r>
              <a:rPr lang="en-ZA" dirty="0"/>
              <a:t>Section Header</a:t>
            </a:r>
          </a:p>
        </p:txBody>
      </p:sp>
      <p:sp>
        <p:nvSpPr>
          <p:cNvPr id="34" name="Freeform: Shape 33">
            <a:extLst>
              <a:ext uri="{FF2B5EF4-FFF2-40B4-BE49-F238E27FC236}">
                <a16:creationId xmlns:a16="http://schemas.microsoft.com/office/drawing/2014/main" id="{130F96C7-098F-4133-9155-82499E25F7EC}"/>
              </a:ext>
            </a:extLst>
          </p:cNvPr>
          <p:cNvSpPr/>
          <p:nvPr userDrawn="1"/>
        </p:nvSpPr>
        <p:spPr>
          <a:xfrm>
            <a:off x="4123560" y="2671832"/>
            <a:ext cx="646927" cy="2190705"/>
          </a:xfrm>
          <a:custGeom>
            <a:avLst/>
            <a:gdLst>
              <a:gd name="connsiteX0" fmla="*/ 348641 w 646927"/>
              <a:gd name="connsiteY0" fmla="*/ 0 h 2190705"/>
              <a:gd name="connsiteX1" fmla="*/ 384533 w 646927"/>
              <a:gd name="connsiteY1" fmla="*/ 59080 h 2190705"/>
              <a:gd name="connsiteX2" fmla="*/ 646927 w 646927"/>
              <a:gd name="connsiteY2" fmla="*/ 1095353 h 2190705"/>
              <a:gd name="connsiteX3" fmla="*/ 384533 w 646927"/>
              <a:gd name="connsiteY3" fmla="*/ 2131626 h 2190705"/>
              <a:gd name="connsiteX4" fmla="*/ 348642 w 646927"/>
              <a:gd name="connsiteY4" fmla="*/ 2190705 h 2190705"/>
              <a:gd name="connsiteX5" fmla="*/ 324877 w 646927"/>
              <a:gd name="connsiteY5" fmla="*/ 2158925 h 2190705"/>
              <a:gd name="connsiteX6" fmla="*/ 0 w 646927"/>
              <a:gd name="connsiteY6" fmla="*/ 1095352 h 2190705"/>
              <a:gd name="connsiteX7" fmla="*/ 324877 w 646927"/>
              <a:gd name="connsiteY7" fmla="*/ 31780 h 2190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6927" h="2190705">
                <a:moveTo>
                  <a:pt x="348641" y="0"/>
                </a:moveTo>
                <a:lnTo>
                  <a:pt x="384533" y="59080"/>
                </a:lnTo>
                <a:cubicBezTo>
                  <a:pt x="551874" y="367126"/>
                  <a:pt x="646927" y="720139"/>
                  <a:pt x="646927" y="1095353"/>
                </a:cubicBezTo>
                <a:cubicBezTo>
                  <a:pt x="646927" y="1470567"/>
                  <a:pt x="551874" y="1823580"/>
                  <a:pt x="384533" y="2131626"/>
                </a:cubicBezTo>
                <a:lnTo>
                  <a:pt x="348642" y="2190705"/>
                </a:lnTo>
                <a:lnTo>
                  <a:pt x="324877" y="2158925"/>
                </a:lnTo>
                <a:cubicBezTo>
                  <a:pt x="119767" y="1855322"/>
                  <a:pt x="0" y="1489323"/>
                  <a:pt x="0" y="1095352"/>
                </a:cubicBezTo>
                <a:cubicBezTo>
                  <a:pt x="0" y="701381"/>
                  <a:pt x="119767" y="335383"/>
                  <a:pt x="324877" y="31780"/>
                </a:cubicBezTo>
                <a:close/>
              </a:path>
            </a:pathLst>
          </a:custGeom>
          <a:solidFill>
            <a:schemeClr val="accent2">
              <a:alpha val="10000"/>
            </a:schemeClr>
          </a:solidFill>
          <a:ln>
            <a:solidFill>
              <a:schemeClr val="accent2"/>
            </a:solidFill>
          </a:ln>
        </p:spPr>
        <p:txBody>
          <a:bodyPr vert="horz" lIns="0" tIns="0" rIns="0" bIns="0" rtlCol="0" anchor="ctr">
            <a:noAutofit/>
          </a:bodyPr>
          <a:lstStyle/>
          <a:p>
            <a:pPr marL="266700" lvl="0" indent="-266700" algn="ctr">
              <a:lnSpc>
                <a:spcPct val="90000"/>
              </a:lnSpc>
              <a:spcBef>
                <a:spcPts val="1000"/>
              </a:spcBef>
              <a:buFont typeface="Arial" panose="020B0604020202020204" pitchFamily="34" charset="0"/>
              <a:buNone/>
            </a:pPr>
            <a:endParaRPr lang="en-ZA" dirty="0">
              <a:solidFill>
                <a:schemeClr val="bg1"/>
              </a:solidFill>
            </a:endParaRPr>
          </a:p>
        </p:txBody>
      </p:sp>
      <p:sp>
        <p:nvSpPr>
          <p:cNvPr id="33" name="Freeform: Shape 32">
            <a:extLst>
              <a:ext uri="{FF2B5EF4-FFF2-40B4-BE49-F238E27FC236}">
                <a16:creationId xmlns:a16="http://schemas.microsoft.com/office/drawing/2014/main" id="{846AA56D-F7DE-4D68-A178-7B35A0A68A2C}"/>
              </a:ext>
            </a:extLst>
          </p:cNvPr>
          <p:cNvSpPr/>
          <p:nvPr userDrawn="1"/>
        </p:nvSpPr>
        <p:spPr>
          <a:xfrm>
            <a:off x="7445617" y="2900739"/>
            <a:ext cx="473084" cy="1732886"/>
          </a:xfrm>
          <a:custGeom>
            <a:avLst/>
            <a:gdLst>
              <a:gd name="connsiteX0" fmla="*/ 262899 w 473084"/>
              <a:gd name="connsiteY0" fmla="*/ 0 h 1732886"/>
              <a:gd name="connsiteX1" fmla="*/ 323595 w 473084"/>
              <a:gd name="connsiteY1" fmla="*/ 125997 h 1732886"/>
              <a:gd name="connsiteX2" fmla="*/ 473084 w 473084"/>
              <a:gd name="connsiteY2" fmla="*/ 866443 h 1732886"/>
              <a:gd name="connsiteX3" fmla="*/ 323595 w 473084"/>
              <a:gd name="connsiteY3" fmla="*/ 1606889 h 1732886"/>
              <a:gd name="connsiteX4" fmla="*/ 262899 w 473084"/>
              <a:gd name="connsiteY4" fmla="*/ 1732886 h 1732886"/>
              <a:gd name="connsiteX5" fmla="*/ 188298 w 473084"/>
              <a:gd name="connsiteY5" fmla="*/ 1610089 h 1732886"/>
              <a:gd name="connsiteX6" fmla="*/ 0 w 473084"/>
              <a:gd name="connsiteY6" fmla="*/ 866443 h 1732886"/>
              <a:gd name="connsiteX7" fmla="*/ 188298 w 473084"/>
              <a:gd name="connsiteY7" fmla="*/ 122798 h 1732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3084" h="1732886">
                <a:moveTo>
                  <a:pt x="262899" y="0"/>
                </a:moveTo>
                <a:lnTo>
                  <a:pt x="323595" y="125997"/>
                </a:lnTo>
                <a:cubicBezTo>
                  <a:pt x="419855" y="353581"/>
                  <a:pt x="473084" y="603796"/>
                  <a:pt x="473084" y="866443"/>
                </a:cubicBezTo>
                <a:cubicBezTo>
                  <a:pt x="473084" y="1129091"/>
                  <a:pt x="419855" y="1379306"/>
                  <a:pt x="323595" y="1606889"/>
                </a:cubicBezTo>
                <a:lnTo>
                  <a:pt x="262899" y="1732886"/>
                </a:lnTo>
                <a:lnTo>
                  <a:pt x="188298" y="1610089"/>
                </a:lnTo>
                <a:cubicBezTo>
                  <a:pt x="68212" y="1389030"/>
                  <a:pt x="0" y="1135702"/>
                  <a:pt x="0" y="866443"/>
                </a:cubicBezTo>
                <a:cubicBezTo>
                  <a:pt x="0" y="597184"/>
                  <a:pt x="68212" y="343856"/>
                  <a:pt x="188298" y="122798"/>
                </a:cubicBezTo>
                <a:close/>
              </a:path>
            </a:pathLst>
          </a:custGeom>
          <a:solidFill>
            <a:schemeClr val="accent2">
              <a:alpha val="10000"/>
            </a:schemeClr>
          </a:solidFill>
          <a:ln>
            <a:solidFill>
              <a:schemeClr val="accent2"/>
            </a:solidFill>
          </a:ln>
        </p:spPr>
        <p:txBody>
          <a:bodyPr vert="horz" lIns="0" tIns="0" rIns="0" bIns="0" rtlCol="0" anchor="ctr">
            <a:noAutofit/>
          </a:bodyPr>
          <a:lstStyle/>
          <a:p>
            <a:pPr marL="266700" lvl="0" indent="-266700" algn="ctr">
              <a:lnSpc>
                <a:spcPct val="90000"/>
              </a:lnSpc>
              <a:spcBef>
                <a:spcPts val="1000"/>
              </a:spcBef>
              <a:buFont typeface="Arial" panose="020B0604020202020204" pitchFamily="34" charset="0"/>
              <a:buNone/>
            </a:pPr>
            <a:endParaRPr lang="en-ZA" dirty="0">
              <a:solidFill>
                <a:schemeClr val="bg1"/>
              </a:solidFill>
            </a:endParaRPr>
          </a:p>
        </p:txBody>
      </p:sp>
      <p:sp>
        <p:nvSpPr>
          <p:cNvPr id="10" name="Text Placeholder 3">
            <a:extLst>
              <a:ext uri="{FF2B5EF4-FFF2-40B4-BE49-F238E27FC236}">
                <a16:creationId xmlns:a16="http://schemas.microsoft.com/office/drawing/2014/main" id="{96BEA54F-1538-4369-953E-48143E778A0C}"/>
              </a:ext>
            </a:extLst>
          </p:cNvPr>
          <p:cNvSpPr>
            <a:spLocks noGrp="1"/>
          </p:cNvSpPr>
          <p:nvPr>
            <p:ph type="body" sz="quarter" idx="30" hasCustomPrompt="1"/>
          </p:nvPr>
        </p:nvSpPr>
        <p:spPr>
          <a:xfrm>
            <a:off x="1200023" y="2091388"/>
            <a:ext cx="2811618" cy="1440000"/>
          </a:xfrm>
          <a:prstGeom prst="rect">
            <a:avLst/>
          </a:prstGeom>
          <a:noFill/>
        </p:spPr>
        <p:txBody>
          <a:bodyPr anchor="b"/>
          <a:lstStyle>
            <a:lvl1pPr marL="0" indent="0" algn="ctr">
              <a:spcBef>
                <a:spcPts val="0"/>
              </a:spcBef>
              <a:spcAft>
                <a:spcPts val="0"/>
              </a:spcAft>
              <a:buNone/>
              <a:defRPr sz="6600" b="1">
                <a:solidFill>
                  <a:schemeClr val="bg1"/>
                </a:solidFill>
                <a:latin typeface="+mj-lt"/>
                <a:cs typeface="Arial" panose="020B0604020202020204" pitchFamily="34" charset="0"/>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1</a:t>
            </a:r>
            <a:endParaRPr lang="en-ZA" dirty="0"/>
          </a:p>
        </p:txBody>
      </p:sp>
      <p:sp>
        <p:nvSpPr>
          <p:cNvPr id="13" name="Content Placeholder 3">
            <a:extLst>
              <a:ext uri="{FF2B5EF4-FFF2-40B4-BE49-F238E27FC236}">
                <a16:creationId xmlns:a16="http://schemas.microsoft.com/office/drawing/2014/main" id="{A7461332-515F-423E-992A-19C7845D0A7E}"/>
              </a:ext>
            </a:extLst>
          </p:cNvPr>
          <p:cNvSpPr>
            <a:spLocks noGrp="1"/>
          </p:cNvSpPr>
          <p:nvPr>
            <p:ph sz="half" idx="2" hasCustomPrompt="1"/>
          </p:nvPr>
        </p:nvSpPr>
        <p:spPr>
          <a:xfrm>
            <a:off x="1615832" y="4243333"/>
            <a:ext cx="1980000" cy="720000"/>
          </a:xfrm>
        </p:spPr>
        <p:txBody>
          <a:bodyPr/>
          <a:lstStyle>
            <a:lvl1pPr marL="0" indent="0" algn="ctr">
              <a:buFont typeface="Arial" panose="020B0604020202020204" pitchFamily="34" charset="0"/>
              <a:buNone/>
              <a:defRPr sz="1400">
                <a:solidFill>
                  <a:schemeClr val="bg1"/>
                </a:solidFill>
              </a:defRPr>
            </a:lvl1pPr>
          </a:lstStyle>
          <a:p>
            <a:pPr lvl="0"/>
            <a:r>
              <a:rPr lang="en-US" dirty="0"/>
              <a:t>Section Description</a:t>
            </a:r>
            <a:endParaRPr lang="en-ZA" dirty="0"/>
          </a:p>
        </p:txBody>
      </p:sp>
      <p:sp>
        <p:nvSpPr>
          <p:cNvPr id="11" name="Text Placeholder 9">
            <a:extLst>
              <a:ext uri="{FF2B5EF4-FFF2-40B4-BE49-F238E27FC236}">
                <a16:creationId xmlns:a16="http://schemas.microsoft.com/office/drawing/2014/main" id="{75AB5322-7A21-47FE-92DA-8B0C974F8FB4}"/>
              </a:ext>
            </a:extLst>
          </p:cNvPr>
          <p:cNvSpPr>
            <a:spLocks noGrp="1"/>
          </p:cNvSpPr>
          <p:nvPr>
            <p:ph type="body" sz="quarter" idx="31" hasCustomPrompt="1"/>
          </p:nvPr>
        </p:nvSpPr>
        <p:spPr>
          <a:xfrm>
            <a:off x="4620011" y="2091388"/>
            <a:ext cx="2811618" cy="1440000"/>
          </a:xfrm>
          <a:prstGeom prst="rect">
            <a:avLst/>
          </a:prstGeom>
          <a:noFill/>
        </p:spPr>
        <p:txBody>
          <a:bodyPr vert="horz" lIns="0" tIns="0" rIns="0" bIns="0" rtlCol="0" anchor="b">
            <a:noAutofit/>
          </a:bodyPr>
          <a:lstStyle>
            <a:lvl1pPr marL="0" indent="0" algn="ctr">
              <a:spcBef>
                <a:spcPts val="0"/>
              </a:spcBef>
              <a:spcAft>
                <a:spcPts val="0"/>
              </a:spcAft>
              <a:buNone/>
              <a:defRPr lang="en-ZA" sz="6600" b="1" dirty="0">
                <a:solidFill>
                  <a:schemeClr val="bg1"/>
                </a:solidFill>
                <a:latin typeface="+mj-lt"/>
                <a:cs typeface="Arial" panose="020B0604020202020204" pitchFamily="34" charset="0"/>
              </a:defRPr>
            </a:lvl1pPr>
          </a:lstStyle>
          <a:p>
            <a:pPr marL="266700" lvl="0" indent="-266700" algn="ctr"/>
            <a:r>
              <a:rPr lang="en-US" dirty="0"/>
              <a:t>2</a:t>
            </a:r>
            <a:endParaRPr lang="en-ZA" dirty="0"/>
          </a:p>
        </p:txBody>
      </p:sp>
      <p:sp>
        <p:nvSpPr>
          <p:cNvPr id="14" name="Text Placeholder 5">
            <a:extLst>
              <a:ext uri="{FF2B5EF4-FFF2-40B4-BE49-F238E27FC236}">
                <a16:creationId xmlns:a16="http://schemas.microsoft.com/office/drawing/2014/main" id="{C63BF992-768D-4119-8D4A-65B4E8FF04E5}"/>
              </a:ext>
            </a:extLst>
          </p:cNvPr>
          <p:cNvSpPr>
            <a:spLocks noGrp="1"/>
          </p:cNvSpPr>
          <p:nvPr>
            <p:ph type="body" sz="quarter" idx="33" hasCustomPrompt="1"/>
          </p:nvPr>
        </p:nvSpPr>
        <p:spPr>
          <a:xfrm>
            <a:off x="5035820" y="4243333"/>
            <a:ext cx="1980000" cy="720000"/>
          </a:xfrm>
        </p:spPr>
        <p:txBody>
          <a:bodyPr/>
          <a:lstStyle>
            <a:lvl1pPr marL="0" indent="0" algn="ctr">
              <a:buFont typeface="Arial" panose="020B0604020202020204" pitchFamily="34" charset="0"/>
              <a:buNone/>
              <a:defRPr sz="1400">
                <a:solidFill>
                  <a:schemeClr val="bg1"/>
                </a:solidFill>
              </a:defRPr>
            </a:lvl1pPr>
          </a:lstStyle>
          <a:p>
            <a:pPr lvl="0"/>
            <a:r>
              <a:rPr lang="en-US" dirty="0"/>
              <a:t>Section Description</a:t>
            </a:r>
          </a:p>
        </p:txBody>
      </p:sp>
      <p:sp>
        <p:nvSpPr>
          <p:cNvPr id="12" name="Text Placeholder 9">
            <a:extLst>
              <a:ext uri="{FF2B5EF4-FFF2-40B4-BE49-F238E27FC236}">
                <a16:creationId xmlns:a16="http://schemas.microsoft.com/office/drawing/2014/main" id="{A68AE188-594C-409F-8B57-C0CFFAFC9AB8}"/>
              </a:ext>
            </a:extLst>
          </p:cNvPr>
          <p:cNvSpPr>
            <a:spLocks noGrp="1"/>
          </p:cNvSpPr>
          <p:nvPr>
            <p:ph type="body" sz="quarter" idx="32" hasCustomPrompt="1"/>
          </p:nvPr>
        </p:nvSpPr>
        <p:spPr>
          <a:xfrm>
            <a:off x="7763617" y="2091388"/>
            <a:ext cx="2597043" cy="1440000"/>
          </a:xfrm>
          <a:prstGeom prst="rect">
            <a:avLst/>
          </a:prstGeom>
          <a:noFill/>
        </p:spPr>
        <p:txBody>
          <a:bodyPr vert="horz" lIns="0" tIns="0" rIns="0" bIns="0" rtlCol="0" anchor="b">
            <a:noAutofit/>
          </a:bodyPr>
          <a:lstStyle>
            <a:lvl1pPr marL="0" indent="0" algn="ctr">
              <a:spcBef>
                <a:spcPts val="0"/>
              </a:spcBef>
              <a:spcAft>
                <a:spcPts val="0"/>
              </a:spcAft>
              <a:buNone/>
              <a:defRPr lang="en-ZA" sz="6600" b="1" dirty="0">
                <a:solidFill>
                  <a:schemeClr val="bg1"/>
                </a:solidFill>
                <a:latin typeface="+mj-lt"/>
                <a:cs typeface="Arial" panose="020B0604020202020204" pitchFamily="34" charset="0"/>
              </a:defRPr>
            </a:lvl1pPr>
          </a:lstStyle>
          <a:p>
            <a:pPr marL="266700" lvl="0" indent="-266700" algn="ctr"/>
            <a:r>
              <a:rPr lang="en-US" dirty="0"/>
              <a:t>3</a:t>
            </a:r>
            <a:endParaRPr lang="en-ZA" dirty="0"/>
          </a:p>
        </p:txBody>
      </p:sp>
      <p:sp>
        <p:nvSpPr>
          <p:cNvPr id="15" name="Text Placeholder 9">
            <a:extLst>
              <a:ext uri="{FF2B5EF4-FFF2-40B4-BE49-F238E27FC236}">
                <a16:creationId xmlns:a16="http://schemas.microsoft.com/office/drawing/2014/main" id="{ED698B85-CFF0-4F09-8E8A-BCAEC5056233}"/>
              </a:ext>
            </a:extLst>
          </p:cNvPr>
          <p:cNvSpPr>
            <a:spLocks noGrp="1"/>
          </p:cNvSpPr>
          <p:nvPr>
            <p:ph type="body" sz="quarter" idx="34" hasCustomPrompt="1"/>
          </p:nvPr>
        </p:nvSpPr>
        <p:spPr>
          <a:xfrm>
            <a:off x="8025116" y="4243333"/>
            <a:ext cx="1980000" cy="720000"/>
          </a:xfrm>
        </p:spPr>
        <p:txBody>
          <a:bodyPr/>
          <a:lstStyle>
            <a:lvl1pPr marL="0" indent="0" algn="ctr">
              <a:buFont typeface="Arial" panose="020B0604020202020204" pitchFamily="34" charset="0"/>
              <a:buNone/>
              <a:defRPr sz="1400">
                <a:solidFill>
                  <a:schemeClr val="bg1"/>
                </a:solidFill>
              </a:defRPr>
            </a:lvl1pPr>
          </a:lstStyle>
          <a:p>
            <a:pPr lvl="0"/>
            <a:r>
              <a:rPr lang="en-US" dirty="0"/>
              <a:t>Section Description</a:t>
            </a:r>
          </a:p>
        </p:txBody>
      </p:sp>
      <p:sp>
        <p:nvSpPr>
          <p:cNvPr id="4" name="Title 3">
            <a:extLst>
              <a:ext uri="{FF2B5EF4-FFF2-40B4-BE49-F238E27FC236}">
                <a16:creationId xmlns:a16="http://schemas.microsoft.com/office/drawing/2014/main" id="{8BE60A3F-C4C6-4B36-95C8-D6B9BFEABD22}"/>
              </a:ext>
            </a:extLst>
          </p:cNvPr>
          <p:cNvSpPr>
            <a:spLocks noGrp="1"/>
          </p:cNvSpPr>
          <p:nvPr>
            <p:ph type="title"/>
          </p:nvPr>
        </p:nvSpPr>
        <p:spPr/>
        <p:txBody>
          <a:bodyPr/>
          <a:lstStyle/>
          <a:p>
            <a:r>
              <a:rPr lang="en-US" smtClean="0"/>
              <a:t>Click to edit Master title style</a:t>
            </a:r>
            <a:endParaRPr lang="en-ZA"/>
          </a:p>
        </p:txBody>
      </p:sp>
      <p:sp>
        <p:nvSpPr>
          <p:cNvPr id="7" name="Footer Placeholder 6">
            <a:extLst>
              <a:ext uri="{FF2B5EF4-FFF2-40B4-BE49-F238E27FC236}">
                <a16:creationId xmlns:a16="http://schemas.microsoft.com/office/drawing/2014/main" id="{773C13C2-0AB1-4148-839D-5541DF3B6FAA}"/>
              </a:ext>
            </a:extLst>
          </p:cNvPr>
          <p:cNvSpPr>
            <a:spLocks noGrp="1"/>
          </p:cNvSpPr>
          <p:nvPr>
            <p:ph type="ftr" sz="quarter" idx="35"/>
          </p:nvPr>
        </p:nvSpPr>
        <p:spPr/>
        <p:txBody>
          <a:bodyPr/>
          <a:lstStyle/>
          <a:p>
            <a:r>
              <a:rPr lang="en-ZA" dirty="0"/>
              <a:t>Add a footer</a:t>
            </a:r>
          </a:p>
        </p:txBody>
      </p:sp>
      <p:sp>
        <p:nvSpPr>
          <p:cNvPr id="17" name="Slide Number Placeholder 16">
            <a:extLst>
              <a:ext uri="{FF2B5EF4-FFF2-40B4-BE49-F238E27FC236}">
                <a16:creationId xmlns:a16="http://schemas.microsoft.com/office/drawing/2014/main" id="{D3335684-35F6-427A-9110-6965E7EACD9E}"/>
              </a:ext>
            </a:extLst>
          </p:cNvPr>
          <p:cNvSpPr>
            <a:spLocks noGrp="1"/>
          </p:cNvSpPr>
          <p:nvPr>
            <p:ph type="sldNum" sz="quarter" idx="36"/>
          </p:nvPr>
        </p:nvSpPr>
        <p:spPr/>
        <p:txBody>
          <a:bodyPr/>
          <a:lstStyle/>
          <a:p>
            <a:r>
              <a:rPr lang="en-ZA" dirty="0"/>
              <a:t>page </a:t>
            </a:r>
            <a:fld id="{19B51A1E-902D-48AF-9020-955120F399B6}" type="slidenum">
              <a:rPr lang="en-ZA" b="1" i="1" smtClean="0"/>
              <a:pPr/>
              <a:t>‹#›</a:t>
            </a:fld>
            <a:endParaRPr lang="en-ZA" b="1" i="1" dirty="0"/>
          </a:p>
        </p:txBody>
      </p:sp>
      <p:sp>
        <p:nvSpPr>
          <p:cNvPr id="18" name="Text Placeholder 4">
            <a:extLst>
              <a:ext uri="{FF2B5EF4-FFF2-40B4-BE49-F238E27FC236}">
                <a16:creationId xmlns:a16="http://schemas.microsoft.com/office/drawing/2014/main" id="{7968EE05-411F-4127-9247-9A4C13FA0F89}"/>
              </a:ext>
            </a:extLst>
          </p:cNvPr>
          <p:cNvSpPr>
            <a:spLocks noGrp="1"/>
          </p:cNvSpPr>
          <p:nvPr>
            <p:ph type="body" sz="quarter" idx="13" hasCustomPrompt="1"/>
          </p:nvPr>
        </p:nvSpPr>
        <p:spPr>
          <a:xfrm>
            <a:off x="601682" y="1008000"/>
            <a:ext cx="9974243"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dirty="0"/>
              <a:t>Subtitle</a:t>
            </a:r>
            <a:endParaRPr lang="en-ZA" dirty="0"/>
          </a:p>
        </p:txBody>
      </p:sp>
      <p:sp>
        <p:nvSpPr>
          <p:cNvPr id="19" name="Oval 18">
            <a:extLst>
              <a:ext uri="{FF2B5EF4-FFF2-40B4-BE49-F238E27FC236}">
                <a16:creationId xmlns:a16="http://schemas.microsoft.com/office/drawing/2014/main" id="{4F184B85-CF0D-4108-84D1-D399A7A65D56}"/>
              </a:ext>
            </a:extLst>
          </p:cNvPr>
          <p:cNvSpPr/>
          <p:nvPr userDrawn="1"/>
        </p:nvSpPr>
        <p:spPr>
          <a:xfrm>
            <a:off x="7431629" y="3729282"/>
            <a:ext cx="77685" cy="77685"/>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38776495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arket Space">
    <p:spTree>
      <p:nvGrpSpPr>
        <p:cNvPr id="1" name=""/>
        <p:cNvGrpSpPr/>
        <p:nvPr/>
      </p:nvGrpSpPr>
      <p:grpSpPr>
        <a:xfrm>
          <a:off x="0" y="0"/>
          <a:ext cx="0" cy="0"/>
          <a:chOff x="0" y="0"/>
          <a:chExt cx="0" cy="0"/>
        </a:xfrm>
      </p:grpSpPr>
      <p:cxnSp>
        <p:nvCxnSpPr>
          <p:cNvPr id="6" name="Straight Connector 5">
            <a:extLst>
              <a:ext uri="{FF2B5EF4-FFF2-40B4-BE49-F238E27FC236}">
                <a16:creationId xmlns:a16="http://schemas.microsoft.com/office/drawing/2014/main" id="{E09B4ACC-E72E-450B-88FA-710ECDE6548D}"/>
              </a:ext>
            </a:extLst>
          </p:cNvPr>
          <p:cNvCxnSpPr/>
          <p:nvPr userDrawn="1"/>
        </p:nvCxnSpPr>
        <p:spPr>
          <a:xfrm>
            <a:off x="6016725" y="1406251"/>
            <a:ext cx="0" cy="4493319"/>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1419610-8183-4044-A08A-8F6940C6AC9B}"/>
              </a:ext>
            </a:extLst>
          </p:cNvPr>
          <p:cNvCxnSpPr>
            <a:cxnSpLocks/>
          </p:cNvCxnSpPr>
          <p:nvPr userDrawn="1"/>
        </p:nvCxnSpPr>
        <p:spPr>
          <a:xfrm flipH="1">
            <a:off x="432001" y="3652910"/>
            <a:ext cx="11169449" cy="0"/>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ext Placeholder 5">
            <a:extLst>
              <a:ext uri="{FF2B5EF4-FFF2-40B4-BE49-F238E27FC236}">
                <a16:creationId xmlns:a16="http://schemas.microsoft.com/office/drawing/2014/main" id="{C28012CA-9AC6-43EF-965E-2A6886FA2CF8}"/>
              </a:ext>
            </a:extLst>
          </p:cNvPr>
          <p:cNvSpPr>
            <a:spLocks noGrp="1"/>
          </p:cNvSpPr>
          <p:nvPr>
            <p:ph type="body" sz="quarter" idx="14" hasCustomPrompt="1"/>
          </p:nvPr>
        </p:nvSpPr>
        <p:spPr>
          <a:xfrm>
            <a:off x="5021400" y="1069941"/>
            <a:ext cx="1980000" cy="252000"/>
          </a:xfrm>
        </p:spPr>
        <p:txBody>
          <a:bodyPr/>
          <a:lstStyle>
            <a:lvl1pPr marL="0" indent="0" algn="ctr">
              <a:buFont typeface="Arial" panose="020B0604020202020204" pitchFamily="34" charset="0"/>
              <a:buNone/>
              <a:defRPr sz="1400">
                <a:solidFill>
                  <a:schemeClr val="bg1"/>
                </a:solidFill>
              </a:defRPr>
            </a:lvl1pPr>
          </a:lstStyle>
          <a:p>
            <a:pPr lvl="0"/>
            <a:r>
              <a:rPr lang="en-US" dirty="0"/>
              <a:t>Quadrant Title</a:t>
            </a:r>
          </a:p>
        </p:txBody>
      </p:sp>
      <p:sp>
        <p:nvSpPr>
          <p:cNvPr id="10" name="Text Placeholder 5">
            <a:extLst>
              <a:ext uri="{FF2B5EF4-FFF2-40B4-BE49-F238E27FC236}">
                <a16:creationId xmlns:a16="http://schemas.microsoft.com/office/drawing/2014/main" id="{C5861664-5B54-4F47-BF93-4FC02E6A1BC2}"/>
              </a:ext>
            </a:extLst>
          </p:cNvPr>
          <p:cNvSpPr>
            <a:spLocks noGrp="1"/>
          </p:cNvSpPr>
          <p:nvPr>
            <p:ph type="body" sz="quarter" idx="15" hasCustomPrompt="1"/>
          </p:nvPr>
        </p:nvSpPr>
        <p:spPr>
          <a:xfrm>
            <a:off x="5021400" y="5983879"/>
            <a:ext cx="1980000" cy="252000"/>
          </a:xfrm>
        </p:spPr>
        <p:txBody>
          <a:bodyPr/>
          <a:lstStyle>
            <a:lvl1pPr marL="0" indent="0" algn="ctr">
              <a:buFont typeface="Arial" panose="020B0604020202020204" pitchFamily="34" charset="0"/>
              <a:buNone/>
              <a:defRPr sz="1400">
                <a:solidFill>
                  <a:schemeClr val="bg1"/>
                </a:solidFill>
              </a:defRPr>
            </a:lvl1pPr>
          </a:lstStyle>
          <a:p>
            <a:pPr lvl="0"/>
            <a:r>
              <a:rPr lang="en-US" dirty="0"/>
              <a:t>Quadrant Title</a:t>
            </a:r>
          </a:p>
        </p:txBody>
      </p:sp>
      <p:sp>
        <p:nvSpPr>
          <p:cNvPr id="11" name="Text Placeholder 5">
            <a:extLst>
              <a:ext uri="{FF2B5EF4-FFF2-40B4-BE49-F238E27FC236}">
                <a16:creationId xmlns:a16="http://schemas.microsoft.com/office/drawing/2014/main" id="{1C13C39D-FED7-4CC0-A4B2-3813B16FF308}"/>
              </a:ext>
            </a:extLst>
          </p:cNvPr>
          <p:cNvSpPr>
            <a:spLocks noGrp="1"/>
          </p:cNvSpPr>
          <p:nvPr>
            <p:ph type="body" sz="quarter" idx="16" hasCustomPrompt="1"/>
          </p:nvPr>
        </p:nvSpPr>
        <p:spPr>
          <a:xfrm>
            <a:off x="432000" y="3354600"/>
            <a:ext cx="1980000" cy="252000"/>
          </a:xfrm>
        </p:spPr>
        <p:txBody>
          <a:bodyPr/>
          <a:lstStyle>
            <a:lvl1pPr marL="0" indent="0" algn="l">
              <a:buFont typeface="Arial" panose="020B0604020202020204" pitchFamily="34" charset="0"/>
              <a:buNone/>
              <a:defRPr sz="1400">
                <a:solidFill>
                  <a:schemeClr val="bg1"/>
                </a:solidFill>
              </a:defRPr>
            </a:lvl1pPr>
          </a:lstStyle>
          <a:p>
            <a:pPr lvl="0"/>
            <a:r>
              <a:rPr lang="en-US" dirty="0"/>
              <a:t>Quadrant Title</a:t>
            </a:r>
          </a:p>
        </p:txBody>
      </p:sp>
      <p:sp>
        <p:nvSpPr>
          <p:cNvPr id="12" name="Text Placeholder 5">
            <a:extLst>
              <a:ext uri="{FF2B5EF4-FFF2-40B4-BE49-F238E27FC236}">
                <a16:creationId xmlns:a16="http://schemas.microsoft.com/office/drawing/2014/main" id="{056B4554-0DA9-4087-850E-209049BEFC4B}"/>
              </a:ext>
            </a:extLst>
          </p:cNvPr>
          <p:cNvSpPr>
            <a:spLocks noGrp="1"/>
          </p:cNvSpPr>
          <p:nvPr>
            <p:ph type="body" sz="quarter" idx="17" hasCustomPrompt="1"/>
          </p:nvPr>
        </p:nvSpPr>
        <p:spPr>
          <a:xfrm>
            <a:off x="9610800" y="3354600"/>
            <a:ext cx="1980000" cy="252000"/>
          </a:xfrm>
        </p:spPr>
        <p:txBody>
          <a:bodyPr/>
          <a:lstStyle>
            <a:lvl1pPr marL="0" indent="0" algn="r">
              <a:buFont typeface="Arial" panose="020B0604020202020204" pitchFamily="34" charset="0"/>
              <a:buNone/>
              <a:defRPr sz="1400">
                <a:solidFill>
                  <a:schemeClr val="bg1"/>
                </a:solidFill>
              </a:defRPr>
            </a:lvl1pPr>
          </a:lstStyle>
          <a:p>
            <a:pPr lvl="0"/>
            <a:r>
              <a:rPr lang="en-US" dirty="0"/>
              <a:t>Quadrant Title</a:t>
            </a:r>
          </a:p>
        </p:txBody>
      </p:sp>
      <p:sp>
        <p:nvSpPr>
          <p:cNvPr id="4" name="Title 3">
            <a:extLst>
              <a:ext uri="{FF2B5EF4-FFF2-40B4-BE49-F238E27FC236}">
                <a16:creationId xmlns:a16="http://schemas.microsoft.com/office/drawing/2014/main" id="{DC5FA8FA-BF7A-4B3E-8DB9-5EC31D50BF02}"/>
              </a:ext>
            </a:extLst>
          </p:cNvPr>
          <p:cNvSpPr>
            <a:spLocks noGrp="1"/>
          </p:cNvSpPr>
          <p:nvPr>
            <p:ph type="title"/>
          </p:nvPr>
        </p:nvSpPr>
        <p:spPr/>
        <p:txBody>
          <a:bodyPr/>
          <a:lstStyle/>
          <a:p>
            <a:r>
              <a:rPr lang="en-US" smtClean="0"/>
              <a:t>Click to edit Master title style</a:t>
            </a:r>
            <a:endParaRPr lang="en-ZA"/>
          </a:p>
        </p:txBody>
      </p:sp>
      <p:sp>
        <p:nvSpPr>
          <p:cNvPr id="5" name="Footer Placeholder 4">
            <a:extLst>
              <a:ext uri="{FF2B5EF4-FFF2-40B4-BE49-F238E27FC236}">
                <a16:creationId xmlns:a16="http://schemas.microsoft.com/office/drawing/2014/main" id="{6CFE0CE7-9A60-466A-9250-F9584A521985}"/>
              </a:ext>
            </a:extLst>
          </p:cNvPr>
          <p:cNvSpPr>
            <a:spLocks noGrp="1"/>
          </p:cNvSpPr>
          <p:nvPr>
            <p:ph type="ftr" sz="quarter" idx="18"/>
          </p:nvPr>
        </p:nvSpPr>
        <p:spPr/>
        <p:txBody>
          <a:bodyPr/>
          <a:lstStyle/>
          <a:p>
            <a:r>
              <a:rPr lang="en-ZA" dirty="0"/>
              <a:t>Add a footer</a:t>
            </a:r>
          </a:p>
        </p:txBody>
      </p:sp>
      <p:sp>
        <p:nvSpPr>
          <p:cNvPr id="7" name="Slide Number Placeholder 6">
            <a:extLst>
              <a:ext uri="{FF2B5EF4-FFF2-40B4-BE49-F238E27FC236}">
                <a16:creationId xmlns:a16="http://schemas.microsoft.com/office/drawing/2014/main" id="{35506C98-179A-4BE0-854E-C0F17963757F}"/>
              </a:ext>
            </a:extLst>
          </p:cNvPr>
          <p:cNvSpPr>
            <a:spLocks noGrp="1"/>
          </p:cNvSpPr>
          <p:nvPr>
            <p:ph type="sldNum" sz="quarter" idx="19"/>
          </p:nvPr>
        </p:nvSpPr>
        <p:spPr/>
        <p:txBody>
          <a:bodyPr/>
          <a:lstStyle/>
          <a:p>
            <a:r>
              <a:rPr lang="en-ZA" dirty="0"/>
              <a:t>page </a:t>
            </a:r>
            <a:fld id="{19B51A1E-902D-48AF-9020-955120F399B6}" type="slidenum">
              <a:rPr lang="en-ZA" b="1" i="1" smtClean="0"/>
              <a:pPr/>
              <a:t>‹#›</a:t>
            </a:fld>
            <a:endParaRPr lang="en-ZA" b="1" i="1" dirty="0"/>
          </a:p>
        </p:txBody>
      </p:sp>
    </p:spTree>
    <p:extLst>
      <p:ext uri="{BB962C8B-B14F-4D97-AF65-F5344CB8AC3E}">
        <p14:creationId xmlns:p14="http://schemas.microsoft.com/office/powerpoint/2010/main" val="24303661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microsoft.com/office/2007/relationships/hdphoto" Target="../media/hdphoto1.wdp"/><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CB6CB7A4-3F87-40B5-90E8-CDBE273668A3}"/>
              </a:ext>
            </a:extLst>
          </p:cNvPr>
          <p:cNvSpPr/>
          <p:nvPr userDrawn="1"/>
        </p:nvSpPr>
        <p:spPr>
          <a:xfrm>
            <a:off x="11580000" y="6704160"/>
            <a:ext cx="612000" cy="1538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Rectangle 9">
            <a:extLst>
              <a:ext uri="{FF2B5EF4-FFF2-40B4-BE49-F238E27FC236}">
                <a16:creationId xmlns:a16="http://schemas.microsoft.com/office/drawing/2014/main" id="{2D8A2F97-6D60-46FC-A9F8-936208153882}"/>
              </a:ext>
            </a:extLst>
          </p:cNvPr>
          <p:cNvSpPr/>
          <p:nvPr userDrawn="1"/>
        </p:nvSpPr>
        <p:spPr>
          <a:xfrm>
            <a:off x="0" y="6704160"/>
            <a:ext cx="11601450" cy="1538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2" name="Picture 11">
            <a:extLst>
              <a:ext uri="{FF2B5EF4-FFF2-40B4-BE49-F238E27FC236}">
                <a16:creationId xmlns:a16="http://schemas.microsoft.com/office/drawing/2014/main" id="{F590B2D3-A5A2-4560-AC65-2077AE62E3CA}"/>
              </a:ext>
            </a:extLst>
          </p:cNvPr>
          <p:cNvPicPr>
            <a:picLocks noChangeAspect="1"/>
          </p:cNvPicPr>
          <p:nvPr userDrawn="1"/>
        </p:nvPicPr>
        <p:blipFill>
          <a:blip r:embed="rId27" cstate="screen">
            <a:extLst>
              <a:ext uri="{BEBA8EAE-BF5A-486C-A8C5-ECC9F3942E4B}">
                <a14:imgProps xmlns:a14="http://schemas.microsoft.com/office/drawing/2010/main">
                  <a14:imgLayer r:embed="rId28">
                    <a14:imgEffect>
                      <a14:brightnessContrast bright="100000"/>
                    </a14:imgEffect>
                  </a14:imgLayer>
                </a14:imgProps>
              </a:ext>
              <a:ext uri="{28A0092B-C50C-407E-A947-70E740481C1C}">
                <a14:useLocalDpi xmlns:a14="http://schemas.microsoft.com/office/drawing/2010/main"/>
              </a:ext>
            </a:extLst>
          </a:blip>
          <a:stretch>
            <a:fillRect/>
          </a:stretch>
        </p:blipFill>
        <p:spPr>
          <a:xfrm>
            <a:off x="10720349" y="162707"/>
            <a:ext cx="1308679" cy="504924"/>
          </a:xfrm>
          <a:prstGeom prst="rect">
            <a:avLst/>
          </a:prstGeom>
        </p:spPr>
      </p:pic>
      <p:sp>
        <p:nvSpPr>
          <p:cNvPr id="2" name="Title Placeholder 1">
            <a:extLst>
              <a:ext uri="{FF2B5EF4-FFF2-40B4-BE49-F238E27FC236}">
                <a16:creationId xmlns:a16="http://schemas.microsoft.com/office/drawing/2014/main" id="{090F41A2-6535-4CA6-81E4-026A5B56D9D7}"/>
              </a:ext>
            </a:extLst>
          </p:cNvPr>
          <p:cNvSpPr>
            <a:spLocks noGrp="1"/>
          </p:cNvSpPr>
          <p:nvPr>
            <p:ph type="title"/>
          </p:nvPr>
        </p:nvSpPr>
        <p:spPr>
          <a:xfrm>
            <a:off x="601682" y="432000"/>
            <a:ext cx="9973553" cy="432000"/>
          </a:xfrm>
          <a:prstGeom prst="rect">
            <a:avLst/>
          </a:prstGeom>
        </p:spPr>
        <p:txBody>
          <a:bodyPr vert="horz" lIns="0" tIns="0" rIns="0" bIns="0" rtlCol="0" anchor="ctr">
            <a:noAutofit/>
          </a:bodyPr>
          <a:lstStyle/>
          <a:p>
            <a:r>
              <a:rPr lang="en-US" smtClean="0"/>
              <a:t>Click to edit Master title style</a:t>
            </a:r>
            <a:endParaRPr lang="en-ZA" dirty="0"/>
          </a:p>
        </p:txBody>
      </p:sp>
      <p:sp>
        <p:nvSpPr>
          <p:cNvPr id="3" name="Text Placeholder 2">
            <a:extLst>
              <a:ext uri="{FF2B5EF4-FFF2-40B4-BE49-F238E27FC236}">
                <a16:creationId xmlns:a16="http://schemas.microsoft.com/office/drawing/2014/main" id="{213AB95C-7DD4-4796-80E4-1B7466A2A037}"/>
              </a:ext>
            </a:extLst>
          </p:cNvPr>
          <p:cNvSpPr>
            <a:spLocks noGrp="1"/>
          </p:cNvSpPr>
          <p:nvPr>
            <p:ph type="body" idx="1"/>
          </p:nvPr>
        </p:nvSpPr>
        <p:spPr>
          <a:xfrm>
            <a:off x="601682" y="1152000"/>
            <a:ext cx="10999767" cy="503925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5" name="Footer Placeholder 4">
            <a:extLst>
              <a:ext uri="{FF2B5EF4-FFF2-40B4-BE49-F238E27FC236}">
                <a16:creationId xmlns:a16="http://schemas.microsoft.com/office/drawing/2014/main" id="{58879C91-B77F-4273-9A27-A3535FB889DB}"/>
              </a:ext>
            </a:extLst>
          </p:cNvPr>
          <p:cNvSpPr>
            <a:spLocks noGrp="1"/>
          </p:cNvSpPr>
          <p:nvPr>
            <p:ph type="ftr" sz="quarter" idx="3"/>
          </p:nvPr>
        </p:nvSpPr>
        <p:spPr>
          <a:xfrm>
            <a:off x="601682" y="6320622"/>
            <a:ext cx="4114800" cy="226714"/>
          </a:xfrm>
          <a:prstGeom prst="rect">
            <a:avLst/>
          </a:prstGeom>
        </p:spPr>
        <p:txBody>
          <a:bodyPr vert="horz" lIns="0" tIns="0" rIns="0" bIns="0" rtlCol="0" anchor="ctr"/>
          <a:lstStyle>
            <a:lvl1pPr algn="l">
              <a:defRPr sz="1200">
                <a:solidFill>
                  <a:schemeClr val="bg1"/>
                </a:solidFill>
              </a:defRPr>
            </a:lvl1pPr>
          </a:lstStyle>
          <a:p>
            <a:r>
              <a:rPr lang="en-ZA" dirty="0"/>
              <a:t>Add a footer</a:t>
            </a:r>
          </a:p>
        </p:txBody>
      </p:sp>
      <p:sp>
        <p:nvSpPr>
          <p:cNvPr id="6"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601450" y="6687111"/>
            <a:ext cx="548755" cy="153841"/>
          </a:xfrm>
          <a:prstGeom prst="rect">
            <a:avLst/>
          </a:prstGeom>
          <a:ln w="3175">
            <a:noFill/>
          </a:ln>
        </p:spPr>
        <p:txBody>
          <a:bodyPr vert="horz" lIns="0" tIns="0" rIns="0" bIns="0" rtlCol="0" anchor="ctr"/>
          <a:lstStyle>
            <a:lvl1pPr algn="r">
              <a:defRPr sz="900">
                <a:solidFill>
                  <a:schemeClr val="bg1"/>
                </a:solidFill>
              </a:defRPr>
            </a:lvl1pPr>
          </a:lstStyle>
          <a:p>
            <a:r>
              <a:rPr lang="en-ZA" dirty="0"/>
              <a:t>page </a:t>
            </a:r>
            <a:fld id="{19B51A1E-902D-48AF-9020-955120F399B6}" type="slidenum">
              <a:rPr lang="en-ZA" b="1" i="1" smtClean="0"/>
              <a:pPr/>
              <a:t>‹#›</a:t>
            </a:fld>
            <a:endParaRPr lang="en-ZA" b="1" i="1" dirty="0"/>
          </a:p>
        </p:txBody>
      </p:sp>
      <p:sp>
        <p:nvSpPr>
          <p:cNvPr id="13" name="Rectangle 12">
            <a:extLst>
              <a:ext uri="{FF2B5EF4-FFF2-40B4-BE49-F238E27FC236}">
                <a16:creationId xmlns:a16="http://schemas.microsoft.com/office/drawing/2014/main" id="{2FDBAFA2-F5E0-42BB-B15D-53BACE961ED2}"/>
              </a:ext>
            </a:extLst>
          </p:cNvPr>
          <p:cNvSpPr/>
          <p:nvPr userDrawn="1"/>
        </p:nvSpPr>
        <p:spPr>
          <a:xfrm>
            <a:off x="0" y="6550320"/>
            <a:ext cx="12192000" cy="153840"/>
          </a:xfrm>
          <a:prstGeom prst="rect">
            <a:avLst/>
          </a:prstGeom>
          <a:gradFill flip="none" rotWithShape="1">
            <a:gsLst>
              <a:gs pos="40000">
                <a:schemeClr val="bg1">
                  <a:alpha val="0"/>
                </a:schemeClr>
              </a:gs>
              <a:gs pos="100000">
                <a:schemeClr val="bg1">
                  <a:alpha val="3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7" r:id="rId3"/>
    <p:sldLayoutId id="2147483664" r:id="rId4"/>
    <p:sldLayoutId id="2147483684" r:id="rId5"/>
    <p:sldLayoutId id="2147483685" r:id="rId6"/>
    <p:sldLayoutId id="2147483668" r:id="rId7"/>
    <p:sldLayoutId id="2147483669" r:id="rId8"/>
    <p:sldLayoutId id="2147483670" r:id="rId9"/>
    <p:sldLayoutId id="2147483671" r:id="rId10"/>
    <p:sldLayoutId id="2147483672" r:id="rId11"/>
    <p:sldLayoutId id="2147483673" r:id="rId12"/>
    <p:sldLayoutId id="2147483674" r:id="rId13"/>
    <p:sldLayoutId id="2147483683" r:id="rId14"/>
    <p:sldLayoutId id="2147483675" r:id="rId15"/>
    <p:sldLayoutId id="2147483679" r:id="rId16"/>
    <p:sldLayoutId id="2147483680" r:id="rId17"/>
    <p:sldLayoutId id="2147483682" r:id="rId18"/>
    <p:sldLayoutId id="2147483650" r:id="rId19"/>
    <p:sldLayoutId id="2147483652" r:id="rId20"/>
    <p:sldLayoutId id="2147483653" r:id="rId21"/>
    <p:sldLayoutId id="2147483654" r:id="rId22"/>
    <p:sldLayoutId id="2147483655" r:id="rId23"/>
    <p:sldLayoutId id="2147483677" r:id="rId24"/>
    <p:sldLayoutId id="2147483678" r:id="rId25"/>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hf hdr="0" ftr="0" dt="0"/>
  <p:txStyles>
    <p:titleStyle>
      <a:lvl1pPr algn="l" defTabSz="914400" rtl="0" eaLnBrk="1" latinLnBrk="0" hangingPunct="1">
        <a:lnSpc>
          <a:spcPct val="90000"/>
        </a:lnSpc>
        <a:spcBef>
          <a:spcPct val="0"/>
        </a:spcBef>
        <a:buNone/>
        <a:defRPr sz="3200" b="1" kern="1200" spc="-150">
          <a:solidFill>
            <a:schemeClr val="bg1"/>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bg1"/>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bg1"/>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bg1"/>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Digital signboard at night">
            <a:extLst>
              <a:ext uri="{FF2B5EF4-FFF2-40B4-BE49-F238E27FC236}">
                <a16:creationId xmlns:a16="http://schemas.microsoft.com/office/drawing/2014/main" id="{158A29DA-889A-405F-9EBC-17F0179D75DC}"/>
              </a:ext>
            </a:extLst>
          </p:cNvPr>
          <p:cNvPicPr>
            <a:picLocks noGrp="1" noChangeAspect="1"/>
          </p:cNvPicPr>
          <p:nvPr>
            <p:ph type="pic" sz="quarter" idx="10"/>
          </p:nvPr>
        </p:nvPicPr>
        <p:blipFill>
          <a:blip r:embed="rId2" cstate="screen">
            <a:extLst>
              <a:ext uri="{28A0092B-C50C-407E-A947-70E740481C1C}">
                <a14:useLocalDpi xmlns:a14="http://schemas.microsoft.com/office/drawing/2010/main"/>
              </a:ext>
            </a:extLst>
          </a:blip>
          <a:srcRect/>
          <a:stretch>
            <a:fillRect/>
          </a:stretch>
        </p:blipFill>
        <p:spPr>
          <a:xfrm>
            <a:off x="0" y="8516"/>
            <a:ext cx="12192000" cy="6849484"/>
          </a:xfrm>
        </p:spPr>
      </p:pic>
      <p:sp>
        <p:nvSpPr>
          <p:cNvPr id="7" name="Rectangle 6" title="Overlay Graphic">
            <a:extLst>
              <a:ext uri="{FF2B5EF4-FFF2-40B4-BE49-F238E27FC236}">
                <a16:creationId xmlns:a16="http://schemas.microsoft.com/office/drawing/2014/main" id="{A0B8B412-7962-44AD-8293-75C5384B789A}"/>
              </a:ext>
            </a:extLst>
          </p:cNvPr>
          <p:cNvSpPr/>
          <p:nvPr/>
        </p:nvSpPr>
        <p:spPr bwMode="ltGray">
          <a:xfrm>
            <a:off x="368825" y="1103414"/>
            <a:ext cx="5901346" cy="2919946"/>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a:extLst>
              <a:ext uri="{FF2B5EF4-FFF2-40B4-BE49-F238E27FC236}">
                <a16:creationId xmlns:a16="http://schemas.microsoft.com/office/drawing/2014/main" id="{DFB4E65B-AD78-4F8E-AF3D-7759245651EE}"/>
              </a:ext>
            </a:extLst>
          </p:cNvPr>
          <p:cNvSpPr>
            <a:spLocks noGrp="1"/>
          </p:cNvSpPr>
          <p:nvPr>
            <p:ph type="ctrTitle"/>
          </p:nvPr>
        </p:nvSpPr>
        <p:spPr>
          <a:xfrm>
            <a:off x="863473" y="1395981"/>
            <a:ext cx="5232527" cy="638017"/>
          </a:xfrm>
        </p:spPr>
        <p:txBody>
          <a:bodyPr/>
          <a:lstStyle/>
          <a:p>
            <a:r>
              <a:rPr lang="fa-IR" sz="3200" dirty="0" smtClean="0">
                <a:latin typeface="Arial Narrow" panose="020B0606020202030204" pitchFamily="34" charset="0"/>
              </a:rPr>
              <a:t>پارکینگ های عمومی</a:t>
            </a:r>
            <a:endParaRPr lang="en-ZA" sz="3200" dirty="0">
              <a:latin typeface="Arial Narrow" panose="020B0606020202030204" pitchFamily="34" charset="0"/>
            </a:endParaRPr>
          </a:p>
        </p:txBody>
      </p:sp>
      <p:sp>
        <p:nvSpPr>
          <p:cNvPr id="3" name="Subtitle 2">
            <a:extLst>
              <a:ext uri="{FF2B5EF4-FFF2-40B4-BE49-F238E27FC236}">
                <a16:creationId xmlns:a16="http://schemas.microsoft.com/office/drawing/2014/main" id="{AD64A9BB-6E23-4A5F-9B9E-D9C953E9F40D}"/>
              </a:ext>
            </a:extLst>
          </p:cNvPr>
          <p:cNvSpPr>
            <a:spLocks noGrp="1"/>
          </p:cNvSpPr>
          <p:nvPr>
            <p:ph type="subTitle" idx="1"/>
          </p:nvPr>
        </p:nvSpPr>
        <p:spPr>
          <a:xfrm>
            <a:off x="551705" y="3163209"/>
            <a:ext cx="2492472" cy="691666"/>
          </a:xfrm>
        </p:spPr>
        <p:txBody>
          <a:bodyPr/>
          <a:lstStyle/>
          <a:p>
            <a:endParaRPr lang="en-ZA" noProof="1"/>
          </a:p>
        </p:txBody>
      </p:sp>
      <p:sp>
        <p:nvSpPr>
          <p:cNvPr id="11" name="Oval 10" descr="Cover Title Graphic (Move me around)">
            <a:extLst>
              <a:ext uri="{FF2B5EF4-FFF2-40B4-BE49-F238E27FC236}">
                <a16:creationId xmlns:a16="http://schemas.microsoft.com/office/drawing/2014/main" id="{A185A67E-A75A-47A0-A846-3772FAE1B973}"/>
              </a:ext>
            </a:extLst>
          </p:cNvPr>
          <p:cNvSpPr/>
          <p:nvPr/>
        </p:nvSpPr>
        <p:spPr>
          <a:xfrm>
            <a:off x="2143138" y="1038995"/>
            <a:ext cx="399819" cy="406102"/>
          </a:xfrm>
          <a:prstGeom prst="ellipse">
            <a:avLst/>
          </a:prstGeom>
          <a:noFill/>
          <a:ln w="3175">
            <a:solidFill>
              <a:schemeClr val="bg1"/>
            </a:solidFill>
          </a:ln>
          <a:effectLst>
            <a:glow rad="114300">
              <a:schemeClr val="bg1">
                <a:alpha val="15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grpSp>
        <p:nvGrpSpPr>
          <p:cNvPr id="21" name="Group 20" descr="Cover Title Graphic (Move me around)">
            <a:extLst>
              <a:ext uri="{FF2B5EF4-FFF2-40B4-BE49-F238E27FC236}">
                <a16:creationId xmlns:a16="http://schemas.microsoft.com/office/drawing/2014/main" id="{6178E4B4-24A5-4096-A3D1-F762B1F4BDB5}"/>
              </a:ext>
            </a:extLst>
          </p:cNvPr>
          <p:cNvGrpSpPr/>
          <p:nvPr/>
        </p:nvGrpSpPr>
        <p:grpSpPr>
          <a:xfrm>
            <a:off x="3752763" y="2652121"/>
            <a:ext cx="1022532" cy="1022532"/>
            <a:chOff x="3775686" y="2602347"/>
            <a:chExt cx="1022532" cy="1022532"/>
          </a:xfrm>
        </p:grpSpPr>
        <p:sp>
          <p:nvSpPr>
            <p:cNvPr id="10" name="Oval 9">
              <a:extLst>
                <a:ext uri="{FF2B5EF4-FFF2-40B4-BE49-F238E27FC236}">
                  <a16:creationId xmlns:a16="http://schemas.microsoft.com/office/drawing/2014/main" id="{B1B86F4D-9AF7-49E0-AEDA-AB23809D657B}"/>
                </a:ext>
              </a:extLst>
            </p:cNvPr>
            <p:cNvSpPr/>
            <p:nvPr/>
          </p:nvSpPr>
          <p:spPr>
            <a:xfrm>
              <a:off x="3775686" y="2602347"/>
              <a:ext cx="1022532" cy="1022532"/>
            </a:xfrm>
            <a:prstGeom prst="ellipse">
              <a:avLst/>
            </a:prstGeom>
            <a:noFill/>
            <a:ln w="3175">
              <a:solidFill>
                <a:schemeClr val="bg1"/>
              </a:solidFill>
            </a:ln>
            <a:effectLst>
              <a:glow rad="165100">
                <a:schemeClr val="bg1">
                  <a:alpha val="9000"/>
                </a:schemeClr>
              </a:glo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sp>
          <p:nvSpPr>
            <p:cNvPr id="12" name="Oval 11">
              <a:extLst>
                <a:ext uri="{FF2B5EF4-FFF2-40B4-BE49-F238E27FC236}">
                  <a16:creationId xmlns:a16="http://schemas.microsoft.com/office/drawing/2014/main" id="{BE8D72F0-ECB8-4873-A8F4-C15E2290E288}"/>
                </a:ext>
              </a:extLst>
            </p:cNvPr>
            <p:cNvSpPr/>
            <p:nvPr/>
          </p:nvSpPr>
          <p:spPr>
            <a:xfrm>
              <a:off x="4257769" y="3084430"/>
              <a:ext cx="58366" cy="58366"/>
            </a:xfrm>
            <a:prstGeom prst="ellipse">
              <a:avLst/>
            </a:prstGeom>
            <a:gradFill flip="none" rotWithShape="1">
              <a:gsLst>
                <a:gs pos="0">
                  <a:srgbClr val="FFFFFF"/>
                </a:gs>
                <a:gs pos="70000">
                  <a:schemeClr val="accent2">
                    <a:lumMod val="20000"/>
                    <a:lumOff val="80000"/>
                  </a:schemeClr>
                </a:gs>
                <a:gs pos="65000">
                  <a:srgbClr val="F7FFFF"/>
                </a:gs>
              </a:gsLst>
              <a:path path="circle">
                <a:fillToRect l="50000" t="50000" r="50000" b="50000"/>
              </a:path>
              <a:tileRect/>
            </a:gradFill>
            <a:ln>
              <a:noFill/>
            </a:ln>
            <a:effectLst>
              <a:glow rad="1651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grpSp>
        <p:nvGrpSpPr>
          <p:cNvPr id="22" name="Group 21" descr="Cover Title Graphic (Rotate me)">
            <a:extLst>
              <a:ext uri="{FF2B5EF4-FFF2-40B4-BE49-F238E27FC236}">
                <a16:creationId xmlns:a16="http://schemas.microsoft.com/office/drawing/2014/main" id="{DCFF208F-FFDF-40EC-81E0-20313AC11446}"/>
              </a:ext>
            </a:extLst>
          </p:cNvPr>
          <p:cNvGrpSpPr/>
          <p:nvPr/>
        </p:nvGrpSpPr>
        <p:grpSpPr>
          <a:xfrm>
            <a:off x="1952144" y="833521"/>
            <a:ext cx="2678654" cy="2720745"/>
            <a:chOff x="1952144" y="833521"/>
            <a:chExt cx="2678654" cy="2720745"/>
          </a:xfrm>
        </p:grpSpPr>
        <p:sp>
          <p:nvSpPr>
            <p:cNvPr id="13" name="Oval 12">
              <a:extLst>
                <a:ext uri="{FF2B5EF4-FFF2-40B4-BE49-F238E27FC236}">
                  <a16:creationId xmlns:a16="http://schemas.microsoft.com/office/drawing/2014/main" id="{D759BE1D-6457-4E8F-B887-C13222320C54}"/>
                </a:ext>
              </a:extLst>
            </p:cNvPr>
            <p:cNvSpPr/>
            <p:nvPr/>
          </p:nvSpPr>
          <p:spPr>
            <a:xfrm>
              <a:off x="1952144" y="833521"/>
              <a:ext cx="2678654" cy="2720745"/>
            </a:xfrm>
            <a:prstGeom prst="ellipse">
              <a:avLst/>
            </a:prstGeom>
            <a:noFill/>
            <a:ln w="111125">
              <a:solidFill>
                <a:schemeClr val="bg1">
                  <a:alpha val="6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ZA" dirty="0"/>
            </a:p>
          </p:txBody>
        </p:sp>
        <p:cxnSp>
          <p:nvCxnSpPr>
            <p:cNvPr id="14" name="Straight Connector 13">
              <a:extLst>
                <a:ext uri="{FF2B5EF4-FFF2-40B4-BE49-F238E27FC236}">
                  <a16:creationId xmlns:a16="http://schemas.microsoft.com/office/drawing/2014/main" id="{426FAD40-E4F7-473C-B6BB-05C6E57D7349}"/>
                </a:ext>
              </a:extLst>
            </p:cNvPr>
            <p:cNvCxnSpPr>
              <a:cxnSpLocks/>
            </p:cNvCxnSpPr>
            <p:nvPr/>
          </p:nvCxnSpPr>
          <p:spPr>
            <a:xfrm>
              <a:off x="2125238" y="1027660"/>
              <a:ext cx="2332466" cy="2332466"/>
            </a:xfrm>
            <a:prstGeom prst="line">
              <a:avLst/>
            </a:prstGeom>
            <a:ln>
              <a:solidFill>
                <a:schemeClr val="bg2">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5" name="Straight Connector 14" descr="decorative element">
            <a:extLst>
              <a:ext uri="{FF2B5EF4-FFF2-40B4-BE49-F238E27FC236}">
                <a16:creationId xmlns:a16="http://schemas.microsoft.com/office/drawing/2014/main" id="{EDBD2E0D-D8D7-4940-9A82-1ACDAD327343}"/>
              </a:ext>
              <a:ext uri="{C183D7F6-B498-43B3-948B-1728B52AA6E4}">
                <adec:decorative xmlns:adec="http://schemas.microsoft.com/office/drawing/2017/decorative" xmlns="" val="1"/>
              </a:ext>
            </a:extLst>
          </p:cNvPr>
          <p:cNvCxnSpPr>
            <a:cxnSpLocks/>
          </p:cNvCxnSpPr>
          <p:nvPr/>
        </p:nvCxnSpPr>
        <p:spPr>
          <a:xfrm>
            <a:off x="6396121" y="8516"/>
            <a:ext cx="0" cy="649275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descr="decorative element">
            <a:extLst>
              <a:ext uri="{FF2B5EF4-FFF2-40B4-BE49-F238E27FC236}">
                <a16:creationId xmlns:a16="http://schemas.microsoft.com/office/drawing/2014/main" id="{26658F5F-1D95-45C0-BA5E-84A608B4A559}"/>
              </a:ext>
              <a:ext uri="{C183D7F6-B498-43B3-948B-1728B52AA6E4}">
                <adec:decorative xmlns:adec="http://schemas.microsoft.com/office/drawing/2017/decorative" xmlns="" val="1"/>
              </a:ext>
            </a:extLst>
          </p:cNvPr>
          <p:cNvCxnSpPr>
            <a:cxnSpLocks/>
          </p:cNvCxnSpPr>
          <p:nvPr/>
        </p:nvCxnSpPr>
        <p:spPr>
          <a:xfrm>
            <a:off x="441325" y="210466"/>
            <a:ext cx="37880" cy="6290803"/>
          </a:xfrm>
          <a:prstGeom prst="line">
            <a:avLst/>
          </a:prstGeom>
          <a:ln w="3175">
            <a:solidFill>
              <a:schemeClr val="bg1">
                <a:lumMod val="95000"/>
                <a:alpha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04038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CF390BA-F9E5-4A53-AE84-CFF647158688}"/>
              </a:ext>
            </a:extLst>
          </p:cNvPr>
          <p:cNvSpPr>
            <a:spLocks noGrp="1"/>
          </p:cNvSpPr>
          <p:nvPr>
            <p:ph type="sldNum" sz="quarter" idx="12"/>
          </p:nvPr>
        </p:nvSpPr>
        <p:spPr/>
        <p:txBody>
          <a:bodyPr/>
          <a:lstStyle/>
          <a:p>
            <a:r>
              <a:rPr lang="en-ZA" dirty="0"/>
              <a:t>page </a:t>
            </a:r>
            <a:fld id="{19B51A1E-902D-48AF-9020-955120F399B6}" type="slidenum">
              <a:rPr lang="en-ZA" smtClean="0"/>
              <a:pPr/>
              <a:t>2</a:t>
            </a:fld>
            <a:endParaRPr lang="en-ZA" dirty="0"/>
          </a:p>
        </p:txBody>
      </p:sp>
      <p:pic>
        <p:nvPicPr>
          <p:cNvPr id="7" name="Content Placeholder 6"/>
          <p:cNvPicPr>
            <a:picLocks noGrp="1" noChangeAspect="1"/>
          </p:cNvPicPr>
          <p:nvPr>
            <p:ph idx="13"/>
          </p:nvPr>
        </p:nvPicPr>
        <p:blipFill>
          <a:blip r:embed="rId2">
            <a:extLst>
              <a:ext uri="{28A0092B-C50C-407E-A947-70E740481C1C}">
                <a14:useLocalDpi xmlns:a14="http://schemas.microsoft.com/office/drawing/2010/main" val="0"/>
              </a:ext>
            </a:extLst>
          </a:blip>
          <a:stretch>
            <a:fillRect/>
          </a:stretch>
        </p:blipFill>
        <p:spPr>
          <a:xfrm>
            <a:off x="269967" y="1184364"/>
            <a:ext cx="6035040" cy="4511041"/>
          </a:xfrm>
        </p:spPr>
      </p:pic>
      <p:sp>
        <p:nvSpPr>
          <p:cNvPr id="4" name="Subtitle 3">
            <a:extLst>
              <a:ext uri="{FF2B5EF4-FFF2-40B4-BE49-F238E27FC236}">
                <a16:creationId xmlns:a16="http://schemas.microsoft.com/office/drawing/2014/main" id="{EC56582A-55F9-4B18-95E7-DD8795CF21B9}"/>
              </a:ext>
            </a:extLst>
          </p:cNvPr>
          <p:cNvSpPr>
            <a:spLocks noGrp="1"/>
          </p:cNvSpPr>
          <p:nvPr>
            <p:ph type="subTitle" idx="1"/>
          </p:nvPr>
        </p:nvSpPr>
        <p:spPr>
          <a:xfrm>
            <a:off x="6530553" y="783769"/>
            <a:ext cx="5432360" cy="5624229"/>
          </a:xfrm>
        </p:spPr>
        <p:txBody>
          <a:bodyPr/>
          <a:lstStyle/>
          <a:p>
            <a:endParaRPr lang="en-US" sz="1800" dirty="0" smtClean="0"/>
          </a:p>
          <a:p>
            <a:pPr algn="just" rtl="1"/>
            <a:r>
              <a:rPr lang="fa-IR" sz="1800" dirty="0" smtClean="0">
                <a:latin typeface="Arial" panose="020B0604020202020204" pitchFamily="34" charset="0"/>
                <a:cs typeface="Arial" panose="020B0604020202020204" pitchFamily="34" charset="0"/>
              </a:rPr>
              <a:t>ﻣﺪﯾﺮﯾﺖ </a:t>
            </a:r>
            <a:r>
              <a:rPr lang="fa-IR" sz="1800" dirty="0">
                <a:latin typeface="Arial" panose="020B0604020202020204" pitchFamily="34" charset="0"/>
                <a:cs typeface="Arial" panose="020B0604020202020204" pitchFamily="34" charset="0"/>
              </a:rPr>
              <a:t>و  ﻫﺪاﯾﺖ ﺟﺎﺑﻪ ﺟﺎﯾﯽ اﻧﺴﺎن و ﮐﺎﻻ در ﺳﻄﺢ ﻣﻌﺎﺑﺮ ﯾﮏ ﺷﻬﺮ، ﻣﻬﻢ ﺗﺮﯾﻦ ﻫﺪف اﯾﺠﺎد ﺳﯿﺴﺘﻢ ﻫﺎي ﺣﻤﻞ و ﻧﻘﻞ ﺷﻬﺮي اﺳﺖ. ﮐﺎرﮐﺮد اﯾﻦ ﺳﯿﺴﺘﻢ واﺑﺴﺘﻪ ﺑﻪ وﺟﻮد زﯾﺮﺳﺎﺧﺖ ﻫﺎي ﻻزم و ﻧﯿﺰ ﻗﺮارﮔﯿﺮي ﻣﻨﺎﺳﺐ اﺟﺰا ﻣﺨﺘﻠﻒ آن و ﻫﻤﺎﻫﻨﮕﯽ اﯾﻦ اﺟﺰا ﺑﺎ ﯾﮑﺪﯾﮕﺮ اﺳﺖ. ﯾﮑﯽ از ﻣﻬﻢ ﺗﺮﯾﻦ زﯾﺮﺳﺎﺧﺖ ﻫﺎي ﺳﯿﺴﺘﻢ ﺣﻤﻞ و ﻧﻘﻞ ﻣﺮاﮐﺰ ﺷﻬﺮﻫﺎي ﺑﺰرگ، ﭘﺎرﮐﯿﻨﮓ ﻫﺎي ﻃﺒﻘﺎﺗﯽ ﻋﻤﻮﻣﯽ ﻫﺴﺘﻨﺪ ﮐﻪ ﻧﻘﺶ ﻋﻤﺪه اي در </a:t>
            </a:r>
            <a:r>
              <a:rPr lang="fa-IR" sz="1800" dirty="0">
                <a:solidFill>
                  <a:srgbClr val="FFC000"/>
                </a:solidFill>
                <a:latin typeface="Arial" panose="020B0604020202020204" pitchFamily="34" charset="0"/>
                <a:cs typeface="Arial" panose="020B0604020202020204" pitchFamily="34" charset="0"/>
              </a:rPr>
              <a:t>ﮐﺎﻫﺶ ﭘﺎرك ﺣﺎﺷﯿﻪ اي و رواﻧﯽ ﺗﺮاﻓﯿﮏ</a:t>
            </a:r>
            <a:r>
              <a:rPr lang="fa-IR" sz="1800" dirty="0">
                <a:latin typeface="Arial" panose="020B0604020202020204" pitchFamily="34" charset="0"/>
                <a:cs typeface="Arial" panose="020B0604020202020204" pitchFamily="34" charset="0"/>
              </a:rPr>
              <a:t> اﯾﻔﺎء ﻣﯽ ﮐﻨﻨﺪ. اﯾﻦ ﭘﺎرﮐﯿﻨﮓ ﻫﺎ زﻣﺎﻧﯽ ﻣﯽ ﺗﻮاﻧﻨﺪ ﮐﺎراﯾﯽ ﻻزم را داﺷﺘﻪ ﺑﺎﺷﻨﺪ ﮐﻪ در ﻣﮑﺎن ﻣﻨﺎﺳﺐ اﺣﺪاث ﺷﻮﻧﺪ</a:t>
            </a:r>
            <a:r>
              <a:rPr lang="fa-IR" sz="1800" dirty="0" smtClean="0">
                <a:latin typeface="Arial" panose="020B0604020202020204" pitchFamily="34" charset="0"/>
                <a:cs typeface="Arial" panose="020B0604020202020204" pitchFamily="34" charset="0"/>
              </a:rPr>
              <a:t>.</a:t>
            </a:r>
            <a:endParaRPr lang="en-US" sz="1800" dirty="0" smtClean="0">
              <a:latin typeface="Arial" panose="020B0604020202020204" pitchFamily="34" charset="0"/>
              <a:cs typeface="Arial" panose="020B0604020202020204" pitchFamily="34" charset="0"/>
            </a:endParaRPr>
          </a:p>
          <a:p>
            <a:pPr algn="just" rtl="1"/>
            <a:r>
              <a:rPr lang="fa-IR" sz="1800" dirty="0">
                <a:latin typeface="Arial" panose="020B0604020202020204" pitchFamily="34" charset="0"/>
                <a:cs typeface="Arial" panose="020B0604020202020204" pitchFamily="34" charset="0"/>
              </a:rPr>
              <a:t>اﺣﺪاث ﭘﺎرﮐﯿﻨﮓ ﻫﺎي ﻃﺒﻘﺎﺗﯽ ﻋﻤﻮﻣﯽ زﻣﺎﻧﯽ ﺑﺎ اﻓﺰاﯾﺶ ﮐﺎراﯾﯽ و دﺳﺖ ﯾﺎﺑﯽ ﺑﻪ اﻫﺪاف ﻣﻮرد ﻧﻈﺮ ﻫﻤﺮاه ﻣﯽ ﺷﻮد ﮐﻪ ﮐﻠﯿﻪ ﭘﺎراﻣﺘﺮﻫﺎي ﻣﺆﺛﺮ در اﺣﺪاث ﭘﺎرﮐﯿﻨﮓ ﻫﺎي ﻣﺪﻧﻈﺮ ﻗﺮار ﮔﺮﻓﺘﻪ ﺷﻮد. ﯾﮑﯽ از ﻣﻬﻢ ﺗﺮﯾﻦ ﭘﺎراﻣﺘﺮﻫﺎي ﻣﺆﺛﺮ در اﺣﺪاث ﭘﺎرﮐﯿﻨﮓ ﻫﺎ، </a:t>
            </a:r>
            <a:r>
              <a:rPr lang="fa-IR" sz="1800" dirty="0">
                <a:solidFill>
                  <a:srgbClr val="FFC000"/>
                </a:solidFill>
                <a:latin typeface="Arial" panose="020B0604020202020204" pitchFamily="34" charset="0"/>
                <a:cs typeface="Arial" panose="020B0604020202020204" pitchFamily="34" charset="0"/>
              </a:rPr>
              <a:t>ﻣﮑﺎن اﺣﺪاث </a:t>
            </a:r>
            <a:r>
              <a:rPr lang="fa-IR" sz="1800" dirty="0">
                <a:latin typeface="Arial" panose="020B0604020202020204" pitchFamily="34" charset="0"/>
                <a:cs typeface="Arial" panose="020B0604020202020204" pitchFamily="34" charset="0"/>
              </a:rPr>
              <a:t>آن ﻫﺎ ﻣﯽ ﺑﺎﺷﺪ. ﻧﺎﻣﻨﺎﺳﺐ ﺑﻮدن ﻣﺤﻞ ﭘﺎرﮐﯿﻨﮓ ﻫﺎ و ﭘﺮاﮐﻨﺪﮔﯽ </a:t>
            </a:r>
            <a:r>
              <a:rPr lang="fa-IR" sz="1800" dirty="0" smtClean="0">
                <a:latin typeface="Arial" panose="020B0604020202020204" pitchFamily="34" charset="0"/>
                <a:cs typeface="Arial" panose="020B0604020202020204" pitchFamily="34" charset="0"/>
              </a:rPr>
              <a:t>ﻏﯿﺮاﺻﻮﻟﯽ </a:t>
            </a:r>
            <a:r>
              <a:rPr lang="fa-IR" sz="1800" dirty="0">
                <a:latin typeface="Arial" panose="020B0604020202020204" pitchFamily="34" charset="0"/>
                <a:cs typeface="Arial" panose="020B0604020202020204" pitchFamily="34" charset="0"/>
              </a:rPr>
              <a:t>آن ﻫﺎ ﻧﻪ ﺗﻨﻬﺎ ﺑﺎﻋﺚ ﻋﺪم ﮐﺎراﯾﯽ اﯾﻦ ﭘﺎرﮐﯿﻨﮓ ﻫﺎ ﻣﯽ </a:t>
            </a:r>
            <a:r>
              <a:rPr lang="fa-IR" sz="1800" dirty="0" smtClean="0">
                <a:latin typeface="Arial" panose="020B0604020202020204" pitchFamily="34" charset="0"/>
                <a:cs typeface="Arial" panose="020B0604020202020204" pitchFamily="34" charset="0"/>
              </a:rPr>
              <a:t>شود بلکه اﻓﺰاﯾﺶ </a:t>
            </a:r>
            <a:r>
              <a:rPr lang="fa-IR" sz="1800" dirty="0">
                <a:latin typeface="Arial" panose="020B0604020202020204" pitchFamily="34" charset="0"/>
                <a:cs typeface="Arial" panose="020B0604020202020204" pitchFamily="34" charset="0"/>
              </a:rPr>
              <a:t>ﺗﺮاﻓﯿﮏ ﺷﻬﺮي و در ﻧﺘﯿﺠﻪ اﻓﺰاﯾﺶ ﻣﺪت  ، ﺷﻮد زﻣﺎن ﺳﻔﺮﻫﺎي درون ﺷﻬﺮي و اﻓﺰاﯾﺶ آﻟﻮدﮔﯽ ﻫﻮا را ﻧﯿﺰ ﺑﻪ </a:t>
            </a:r>
            <a:r>
              <a:rPr lang="fa-IR" sz="1800" dirty="0" smtClean="0">
                <a:latin typeface="Arial" panose="020B0604020202020204" pitchFamily="34" charset="0"/>
                <a:cs typeface="Arial" panose="020B0604020202020204" pitchFamily="34" charset="0"/>
              </a:rPr>
              <a:t>دﻧﺒﺎل دارد.</a:t>
            </a:r>
          </a:p>
          <a:p>
            <a:endParaRPr lang="fa-IR"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02456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16"/>
          <p:cNvSpPr>
            <a:spLocks noGrp="1"/>
          </p:cNvSpPr>
          <p:nvPr>
            <p:ph type="sldNum" sz="quarter" idx="52"/>
          </p:nvPr>
        </p:nvSpPr>
        <p:spPr/>
        <p:txBody>
          <a:bodyPr/>
          <a:lstStyle/>
          <a:p>
            <a:r>
              <a:rPr lang="en-ZA" smtClean="0"/>
              <a:t>page </a:t>
            </a:r>
            <a:fld id="{19B51A1E-902D-48AF-9020-955120F399B6}" type="slidenum">
              <a:rPr lang="en-ZA" b="1" i="1" smtClean="0"/>
              <a:pPr/>
              <a:t>3</a:t>
            </a:fld>
            <a:endParaRPr lang="en-ZA" b="1" i="1" dirty="0"/>
          </a:p>
        </p:txBody>
      </p:sp>
      <p:sp>
        <p:nvSpPr>
          <p:cNvPr id="19" name="Text Placeholder 18"/>
          <p:cNvSpPr>
            <a:spLocks noGrp="1"/>
          </p:cNvSpPr>
          <p:nvPr>
            <p:ph type="body" sz="quarter" idx="13"/>
          </p:nvPr>
        </p:nvSpPr>
        <p:spPr>
          <a:xfrm>
            <a:off x="1585751" y="241644"/>
            <a:ext cx="8542317" cy="6315910"/>
          </a:xfrm>
        </p:spPr>
        <p:txBody>
          <a:bodyPr/>
          <a:lstStyle/>
          <a:p>
            <a:pPr algn="just" rtl="1"/>
            <a:r>
              <a:rPr lang="fa-IR" dirty="0">
                <a:latin typeface="Arial" panose="020B0604020202020204" pitchFamily="34" charset="0"/>
                <a:cs typeface="Arial" panose="020B0604020202020204" pitchFamily="34" charset="0"/>
              </a:rPr>
              <a:t>در ارﺗﺒــﺎط ﺑــﺎ ﻣﻮﺿــﻮع ﻣــﻮرد ﺗﺤﻘﻴـ ﻳــﺎﺑﻲ ﭘﺎرﻛﻴﻨﮓ ﻫﺎي ﻋﻤﻮﻣﻲ در ﺳــﻄﻮح آﻣﻮزﺷــﻲ ﻣﻘﺎﻟﻪ </a:t>
            </a:r>
            <a:r>
              <a:rPr lang="fa-IR" dirty="0" smtClean="0">
                <a:latin typeface="Arial" panose="020B0604020202020204" pitchFamily="34" charset="0"/>
                <a:cs typeface="Arial" panose="020B0604020202020204" pitchFamily="34" charset="0"/>
              </a:rPr>
              <a:t>ﻫﺎﻳﻲ </a:t>
            </a:r>
            <a:r>
              <a:rPr lang="fa-IR" dirty="0">
                <a:latin typeface="Arial" panose="020B0604020202020204" pitchFamily="34" charset="0"/>
                <a:cs typeface="Arial" panose="020B0604020202020204" pitchFamily="34" charset="0"/>
              </a:rPr>
              <a:t>ﺗﻬﻴﻪ و ﺗﺪوﻳﻦ ﮔﺸـــﺘﻪ ﻛـــﻪ ﻣﻬﻢ از ﺗـــﺮﻳﻦ آﻧﻬـــﺎ ﻋﺒﺎرﺗﻨـــﺪ  </a:t>
            </a:r>
            <a:r>
              <a:rPr lang="fa-IR" dirty="0" smtClean="0">
                <a:latin typeface="Arial" panose="020B0604020202020204" pitchFamily="34" charset="0"/>
                <a:cs typeface="Arial" panose="020B0604020202020204" pitchFamily="34" charset="0"/>
              </a:rPr>
              <a:t>:</a:t>
            </a:r>
          </a:p>
          <a:p>
            <a:pPr algn="just" rtl="1"/>
            <a:r>
              <a:rPr lang="fa-IR" dirty="0" smtClean="0">
                <a:latin typeface="Arial" panose="020B0604020202020204" pitchFamily="34" charset="0"/>
                <a:cs typeface="Arial" panose="020B0604020202020204" pitchFamily="34" charset="0"/>
              </a:rPr>
              <a:t> </a:t>
            </a:r>
            <a:r>
              <a:rPr lang="fa-IR" dirty="0" smtClean="0">
                <a:solidFill>
                  <a:srgbClr val="FFC000"/>
                </a:solidFill>
                <a:latin typeface="Arial" panose="020B0604020202020204" pitchFamily="34" charset="0"/>
                <a:cs typeface="Arial" panose="020B0604020202020204" pitchFamily="34" charset="0"/>
              </a:rPr>
              <a:t>چینگ تیکسن 2012</a:t>
            </a:r>
            <a:r>
              <a:rPr lang="fa-IR" dirty="0" smtClean="0">
                <a:latin typeface="Arial" panose="020B0604020202020204" pitchFamily="34" charset="0"/>
                <a:cs typeface="Arial" panose="020B0604020202020204" pitchFamily="34" charset="0"/>
              </a:rPr>
              <a:t> : به بررسی تقاضای پارکینگ های عمومی بر اساس نرخ پارکینگ، گردش مالی، سطح     </a:t>
            </a:r>
            <a:r>
              <a:rPr lang="en-US" dirty="0" smtClean="0">
                <a:latin typeface="Arial" panose="020B0604020202020204" pitchFamily="34" charset="0"/>
                <a:cs typeface="Arial" panose="020B0604020202020204" pitchFamily="34" charset="0"/>
              </a:rPr>
              <a:t> </a:t>
            </a:r>
            <a:r>
              <a:rPr lang="fa-IR" dirty="0" smtClean="0">
                <a:latin typeface="Arial" panose="020B0604020202020204" pitchFamily="34" charset="0"/>
                <a:cs typeface="Arial" panose="020B0604020202020204" pitchFamily="34" charset="0"/>
              </a:rPr>
              <a:t>در جاده های تیانجین چین استفاده شد.   </a:t>
            </a:r>
            <a:r>
              <a:rPr lang="en-US" dirty="0" smtClean="0">
                <a:latin typeface="Arial" panose="020B0604020202020204" pitchFamily="34" charset="0"/>
                <a:cs typeface="Arial" panose="020B0604020202020204" pitchFamily="34" charset="0"/>
              </a:rPr>
              <a:t> CCD</a:t>
            </a:r>
            <a:r>
              <a:rPr lang="fa-IR" dirty="0" smtClean="0">
                <a:latin typeface="Arial" panose="020B0604020202020204" pitchFamily="34" charset="0"/>
                <a:cs typeface="Arial" panose="020B0604020202020204" pitchFamily="34" charset="0"/>
              </a:rPr>
              <a:t>خدمات و هزینه پارکینگ پرداخته شده و در نهایت از مدل</a:t>
            </a:r>
          </a:p>
          <a:p>
            <a:pPr algn="just" rtl="1"/>
            <a:r>
              <a:rPr lang="fa-IR" dirty="0" smtClean="0">
                <a:solidFill>
                  <a:srgbClr val="FFC000"/>
                </a:solidFill>
                <a:latin typeface="Arial" panose="020B0604020202020204" pitchFamily="34" charset="0"/>
                <a:cs typeface="Arial" panose="020B0604020202020204" pitchFamily="34" charset="0"/>
              </a:rPr>
              <a:t>روی وانگ  (2013) </a:t>
            </a:r>
            <a:r>
              <a:rPr lang="fa-IR" dirty="0" smtClean="0">
                <a:latin typeface="Arial" panose="020B0604020202020204" pitchFamily="34" charset="0"/>
                <a:cs typeface="Arial" panose="020B0604020202020204" pitchFamily="34" charset="0"/>
              </a:rPr>
              <a:t>و </a:t>
            </a:r>
            <a:r>
              <a:rPr lang="fa-IR" dirty="0" smtClean="0">
                <a:solidFill>
                  <a:srgbClr val="FFC000"/>
                </a:solidFill>
                <a:latin typeface="Arial" panose="020B0604020202020204" pitchFamily="34" charset="0"/>
                <a:cs typeface="Arial" panose="020B0604020202020204" pitchFamily="34" charset="0"/>
              </a:rPr>
              <a:t>دادی بالدور اوتاسون (2013) </a:t>
            </a:r>
            <a:r>
              <a:rPr lang="fa-IR" dirty="0" smtClean="0">
                <a:latin typeface="Arial" panose="020B0604020202020204" pitchFamily="34" charset="0"/>
                <a:cs typeface="Arial" panose="020B0604020202020204" pitchFamily="34" charset="0"/>
              </a:rPr>
              <a:t>که در شهر </a:t>
            </a:r>
            <a:r>
              <a:rPr lang="fa-IR" dirty="0" smtClean="0">
                <a:solidFill>
                  <a:srgbClr val="FFC000"/>
                </a:solidFill>
                <a:latin typeface="Arial" panose="020B0604020202020204" pitchFamily="34" charset="0"/>
                <a:cs typeface="Arial" panose="020B0604020202020204" pitchFamily="34" charset="0"/>
              </a:rPr>
              <a:t>سیاتل</a:t>
            </a:r>
            <a:r>
              <a:rPr lang="fa-IR" dirty="0" smtClean="0">
                <a:latin typeface="Arial" panose="020B0604020202020204" pitchFamily="34" charset="0"/>
                <a:cs typeface="Arial" panose="020B0604020202020204" pitchFamily="34" charset="0"/>
              </a:rPr>
              <a:t> انجام شد و به تعیین میزان بهینه پارکینگ برای رسیدن به سطح مورد نظر و اشغال پارکینگ در هر بلوک ساختمانی در هر منطقه پرداخته است. </a:t>
            </a:r>
          </a:p>
          <a:p>
            <a:pPr algn="just" rtl="1"/>
            <a:endParaRPr lang="fa-IR" dirty="0">
              <a:latin typeface="Arial" panose="020B0604020202020204" pitchFamily="34" charset="0"/>
              <a:cs typeface="Arial" panose="020B0604020202020204" pitchFamily="34" charset="0"/>
            </a:endParaRPr>
          </a:p>
          <a:p>
            <a:pPr algn="just" rtl="1"/>
            <a:r>
              <a:rPr lang="fa-IR" sz="2800" dirty="0" smtClean="0">
                <a:latin typeface="Arial" panose="020B0604020202020204" pitchFamily="34" charset="0"/>
                <a:cs typeface="Arial" panose="020B0604020202020204" pitchFamily="34" charset="0"/>
              </a:rPr>
              <a:t>اﻧﻮاع ﭘﺎرﮐﯿﻨﮓ... </a:t>
            </a:r>
          </a:p>
          <a:p>
            <a:pPr algn="just" rtl="1"/>
            <a:r>
              <a:rPr lang="fa-IR" dirty="0" smtClean="0">
                <a:latin typeface="Arial" panose="020B0604020202020204" pitchFamily="34" charset="0"/>
                <a:cs typeface="Arial" panose="020B0604020202020204" pitchFamily="34" charset="0"/>
              </a:rPr>
              <a:t>1- ﭘﺎرﮐﯿﻨﮓ </a:t>
            </a:r>
            <a:r>
              <a:rPr lang="fa-IR" dirty="0">
                <a:latin typeface="Arial" panose="020B0604020202020204" pitchFamily="34" charset="0"/>
                <a:cs typeface="Arial" panose="020B0604020202020204" pitchFamily="34" charset="0"/>
              </a:rPr>
              <a:t>ﺣﺎﺷﯿﻪ </a:t>
            </a:r>
            <a:r>
              <a:rPr lang="fa-IR" dirty="0" smtClean="0">
                <a:latin typeface="Arial" panose="020B0604020202020204" pitchFamily="34" charset="0"/>
                <a:cs typeface="Arial" panose="020B0604020202020204" pitchFamily="34" charset="0"/>
              </a:rPr>
              <a:t>اي</a:t>
            </a:r>
          </a:p>
          <a:p>
            <a:pPr algn="just" rtl="1"/>
            <a:r>
              <a:rPr lang="fa-IR" dirty="0" smtClean="0">
                <a:latin typeface="Arial" panose="020B0604020202020204" pitchFamily="34" charset="0"/>
                <a:cs typeface="Arial" panose="020B0604020202020204" pitchFamily="34" charset="0"/>
              </a:rPr>
              <a:t> </a:t>
            </a:r>
            <a:r>
              <a:rPr lang="fa-IR" dirty="0">
                <a:latin typeface="Arial" panose="020B0604020202020204" pitchFamily="34" charset="0"/>
                <a:cs typeface="Arial" panose="020B0604020202020204" pitchFamily="34" charset="0"/>
              </a:rPr>
              <a:t>ﺳﻄﺤﯽ از ﻓﻀﺎي ﮐﻨﺎر ﺧﯿﺎﺑﺎن ﮐﻪ ﺑﻪ ﺗﻮﻗﻒ وﺳﺎﯾﻞ ﻧﻘﻠﯿﻪ ﻣﻮﺗﻮري اﺧﺘﺼﺎص دارد. اﻧﻮاع ﭘﺎرﮐﯿﻨﮓ ﺣﺎﺷﯿﻪ اي ﻋﺒﺎرﺗﻨﺪ از</a:t>
            </a:r>
            <a:r>
              <a:rPr lang="fa-IR" dirty="0" smtClean="0">
                <a:latin typeface="Arial" panose="020B0604020202020204" pitchFamily="34" charset="0"/>
                <a:cs typeface="Arial" panose="020B0604020202020204" pitchFamily="34" charset="0"/>
              </a:rPr>
              <a:t>:</a:t>
            </a:r>
          </a:p>
          <a:p>
            <a:pPr algn="just" rtl="1"/>
            <a:r>
              <a:rPr lang="fa-IR" dirty="0" smtClean="0">
                <a:latin typeface="Arial" panose="020B0604020202020204" pitchFamily="34" charset="0"/>
                <a:cs typeface="Arial" panose="020B0604020202020204" pitchFamily="34" charset="0"/>
              </a:rPr>
              <a:t> </a:t>
            </a:r>
            <a:r>
              <a:rPr lang="fa-IR" dirty="0">
                <a:latin typeface="Arial" panose="020B0604020202020204" pitchFamily="34" charset="0"/>
                <a:cs typeface="Arial" panose="020B0604020202020204" pitchFamily="34" charset="0"/>
              </a:rPr>
              <a:t>- </a:t>
            </a:r>
            <a:r>
              <a:rPr lang="fa-IR" dirty="0">
                <a:solidFill>
                  <a:srgbClr val="FFC000"/>
                </a:solidFill>
                <a:latin typeface="Arial" panose="020B0604020202020204" pitchFamily="34" charset="0"/>
                <a:cs typeface="Arial" panose="020B0604020202020204" pitchFamily="34" charset="0"/>
              </a:rPr>
              <a:t>ﭘﺎرﮐﯿﻨﮓ ﺣﺎﺷﯿﻪ اي </a:t>
            </a:r>
            <a:r>
              <a:rPr lang="fa-IR" dirty="0" smtClean="0">
                <a:solidFill>
                  <a:srgbClr val="FFC000"/>
                </a:solidFill>
                <a:latin typeface="Arial" panose="020B0604020202020204" pitchFamily="34" charset="0"/>
                <a:cs typeface="Arial" panose="020B0604020202020204" pitchFamily="34" charset="0"/>
              </a:rPr>
              <a:t>ﻣﻮازي</a:t>
            </a:r>
            <a:r>
              <a:rPr lang="fa-IR" dirty="0" smtClean="0">
                <a:latin typeface="Arial" panose="020B0604020202020204" pitchFamily="34" charset="0"/>
                <a:cs typeface="Arial" panose="020B0604020202020204" pitchFamily="34" charset="0"/>
              </a:rPr>
              <a:t>:</a:t>
            </a:r>
          </a:p>
          <a:p>
            <a:pPr algn="just" rtl="1"/>
            <a:r>
              <a:rPr lang="fa-IR" dirty="0" smtClean="0">
                <a:latin typeface="Arial" panose="020B0604020202020204" pitchFamily="34" charset="0"/>
                <a:cs typeface="Arial" panose="020B0604020202020204" pitchFamily="34" charset="0"/>
              </a:rPr>
              <a:t> </a:t>
            </a:r>
            <a:r>
              <a:rPr lang="fa-IR" dirty="0">
                <a:latin typeface="Arial" panose="020B0604020202020204" pitchFamily="34" charset="0"/>
                <a:cs typeface="Arial" panose="020B0604020202020204" pitchFamily="34" charset="0"/>
              </a:rPr>
              <a:t>در اﯾﻦ ﭘﺎرﮐﯿﻨﮓ وﺳﺎﯾﻞ ﻧﻘﻠﯿﻪ را در ﻃﻮل ﺧﯿﺎﺑﺎن و در ﺣﺎﺷﯿﻪ اي ﭘﺎرك ﻣﯽ ،ﮐﻪ ﻣﻮازي ﺑﺎ ﺧﻂ ﻣﯿﺎن ﺧﯿﺎﺑﺎن اﺳﺖ ﮐﻨﻨﺪ</a:t>
            </a:r>
            <a:r>
              <a:rPr lang="fa-IR" dirty="0" smtClean="0">
                <a:latin typeface="Arial" panose="020B0604020202020204" pitchFamily="34" charset="0"/>
                <a:cs typeface="Arial" panose="020B0604020202020204" pitchFamily="34" charset="0"/>
              </a:rPr>
              <a:t>. </a:t>
            </a:r>
            <a:r>
              <a:rPr lang="fa-IR" dirty="0">
                <a:latin typeface="Arial" panose="020B0604020202020204" pitchFamily="34" charset="0"/>
                <a:cs typeface="Arial" panose="020B0604020202020204" pitchFamily="34" charset="0"/>
              </a:rPr>
              <a:t>- </a:t>
            </a:r>
            <a:r>
              <a:rPr lang="fa-IR" dirty="0">
                <a:solidFill>
                  <a:srgbClr val="FFC000"/>
                </a:solidFill>
                <a:latin typeface="Arial" panose="020B0604020202020204" pitchFamily="34" charset="0"/>
                <a:cs typeface="Arial" panose="020B0604020202020204" pitchFamily="34" charset="0"/>
              </a:rPr>
              <a:t>ﭘﺎرﮐﯿﻨﮓ زاوﯾﻪ </a:t>
            </a:r>
            <a:r>
              <a:rPr lang="fa-IR" dirty="0" smtClean="0">
                <a:solidFill>
                  <a:srgbClr val="FFC000"/>
                </a:solidFill>
                <a:latin typeface="Arial" panose="020B0604020202020204" pitchFamily="34" charset="0"/>
                <a:cs typeface="Arial" panose="020B0604020202020204" pitchFamily="34" charset="0"/>
              </a:rPr>
              <a:t>دار</a:t>
            </a:r>
            <a:r>
              <a:rPr lang="fa-IR" dirty="0" smtClean="0">
                <a:latin typeface="Arial" panose="020B0604020202020204" pitchFamily="34" charset="0"/>
                <a:cs typeface="Arial" panose="020B0604020202020204" pitchFamily="34" charset="0"/>
              </a:rPr>
              <a:t>:</a:t>
            </a:r>
          </a:p>
          <a:p>
            <a:pPr algn="just" rtl="1"/>
            <a:r>
              <a:rPr lang="fa-IR" dirty="0" smtClean="0">
                <a:latin typeface="Arial" panose="020B0604020202020204" pitchFamily="34" charset="0"/>
                <a:cs typeface="Arial" panose="020B0604020202020204" pitchFamily="34" charset="0"/>
              </a:rPr>
              <a:t> </a:t>
            </a:r>
            <a:r>
              <a:rPr lang="fa-IR" dirty="0">
                <a:latin typeface="Arial" panose="020B0604020202020204" pitchFamily="34" charset="0"/>
                <a:cs typeface="Arial" panose="020B0604020202020204" pitchFamily="34" charset="0"/>
              </a:rPr>
              <a:t>در اﯾﻦ ﻣﻮرد وﺳﺎﯾﻞ ﻧﻘﻠﯿﻪ در زاوﯾﻪ درﺟﻪ ﻧﺴﺒﺖ  30 ،60 ،45  ﻫﺎي ﺑﻪ ﺣﺎﺷﯿﻪ ﺧﯿﺎﺑﺎن ﭘﺎرك ﻣﯽ ﺷﻮد. ورود و ﺧﺮوج در اﯾﻦ ﻧﻮع ﭘﺎرﮐﯿﻨﮓ ﻫﺎ آﺳﺎن اﺳﺖ .اﻣﺎ ﻓﻀﺎي ﺑﯿﺶ ﺗﺮي را اﺷﻐﺎل ﻣﯽ ﮐﻨﺪ. </a:t>
            </a:r>
            <a:endParaRPr lang="fa-IR" dirty="0" smtClean="0">
              <a:latin typeface="Arial" panose="020B0604020202020204" pitchFamily="34" charset="0"/>
              <a:cs typeface="Arial" panose="020B0604020202020204" pitchFamily="34" charset="0"/>
            </a:endParaRPr>
          </a:p>
          <a:p>
            <a:pPr algn="just" rtl="1"/>
            <a:r>
              <a:rPr lang="fa-IR" dirty="0" smtClean="0">
                <a:latin typeface="Arial" panose="020B0604020202020204" pitchFamily="34" charset="0"/>
                <a:cs typeface="Arial" panose="020B0604020202020204" pitchFamily="34" charset="0"/>
              </a:rPr>
              <a:t> </a:t>
            </a:r>
            <a:r>
              <a:rPr lang="fa-IR" dirty="0">
                <a:latin typeface="Arial" panose="020B0604020202020204" pitchFamily="34" charset="0"/>
                <a:cs typeface="Arial" panose="020B0604020202020204" pitchFamily="34" charset="0"/>
              </a:rPr>
              <a:t>- </a:t>
            </a:r>
            <a:r>
              <a:rPr lang="fa-IR" dirty="0">
                <a:solidFill>
                  <a:srgbClr val="FFC000"/>
                </a:solidFill>
                <a:latin typeface="Arial" panose="020B0604020202020204" pitchFamily="34" charset="0"/>
                <a:cs typeface="Arial" panose="020B0604020202020204" pitchFamily="34" charset="0"/>
              </a:rPr>
              <a:t>ﭘﺎرﮐﯿﻨﮓ ﺑﺎ زاوﯾﻪ </a:t>
            </a:r>
            <a:r>
              <a:rPr lang="fa-IR" dirty="0" smtClean="0">
                <a:solidFill>
                  <a:srgbClr val="FFC000"/>
                </a:solidFill>
                <a:latin typeface="Arial" panose="020B0604020202020204" pitchFamily="34" charset="0"/>
                <a:cs typeface="Arial" panose="020B0604020202020204" pitchFamily="34" charset="0"/>
              </a:rPr>
              <a:t>ﻗﺎﺋﻤﻪ (راﺳﺖ ﮔﻮﺷﻪ)</a:t>
            </a:r>
            <a:r>
              <a:rPr lang="fa-IR" dirty="0" smtClean="0">
                <a:latin typeface="Arial" panose="020B0604020202020204" pitchFamily="34" charset="0"/>
                <a:cs typeface="Arial" panose="020B0604020202020204" pitchFamily="34" charset="0"/>
              </a:rPr>
              <a:t>:</a:t>
            </a:r>
            <a:r>
              <a:rPr lang="fa-IR" dirty="0" smtClean="0">
                <a:solidFill>
                  <a:srgbClr val="FFC000"/>
                </a:solidFill>
                <a:latin typeface="Arial" panose="020B0604020202020204" pitchFamily="34" charset="0"/>
                <a:cs typeface="Arial" panose="020B0604020202020204" pitchFamily="34" charset="0"/>
              </a:rPr>
              <a:t> </a:t>
            </a:r>
            <a:r>
              <a:rPr lang="fa-IR" dirty="0">
                <a:latin typeface="Arial" panose="020B0604020202020204" pitchFamily="34" charset="0"/>
                <a:cs typeface="Arial" panose="020B0604020202020204" pitchFamily="34" charset="0"/>
              </a:rPr>
              <a:t>در اﯾﻦ ﻣﻮرد ﻫﻤﺎن ﻃﻮر از ﻧﺎم آن ﺑﺮ ﻣﯽ آﯾﺪ، وﺳﺎﯾﻞ  ﻧﻘﻠﯿﻪ ﺑﺎ زاوﯾﻪ راﺳﺖ ﻧﺴﺒﺖ ﺑﻪ ﺣﺎﺷﯿﻪ ﺧﯿﺎﺑﺎن ﻗﺮار ﻣﯽ ﮔﯿﺮد. اﯾﻦ ﻧﻮع ﭘﺎرﮐﯿﻨﮓ ﻫﺎ ﻇﺮﻓﯿﺖ ﺑﯿﺶ </a:t>
            </a:r>
            <a:r>
              <a:rPr lang="fa-IR" dirty="0" smtClean="0">
                <a:latin typeface="Arial" panose="020B0604020202020204" pitchFamily="34" charset="0"/>
                <a:cs typeface="Arial" panose="020B0604020202020204" pitchFamily="34" charset="0"/>
              </a:rPr>
              <a:t>ﺗﺮي </a:t>
            </a:r>
            <a:r>
              <a:rPr lang="fa-IR" dirty="0">
                <a:latin typeface="Arial" panose="020B0604020202020204" pitchFamily="34" charset="0"/>
                <a:cs typeface="Arial" panose="020B0604020202020204" pitchFamily="34" charset="0"/>
              </a:rPr>
              <a:t>ﺑﺮاي ﭘﺎرك اﺗﻮﻣﺒﯿﻞ </a:t>
            </a:r>
            <a:r>
              <a:rPr lang="fa-IR" dirty="0" smtClean="0">
                <a:latin typeface="Arial" panose="020B0604020202020204" pitchFamily="34" charset="0"/>
                <a:cs typeface="Arial" panose="020B0604020202020204" pitchFamily="34" charset="0"/>
              </a:rPr>
              <a:t>دارﻧﺪ.</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90750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ontoso Theme1">
      <a:dk1>
        <a:sysClr val="windowText" lastClr="000000"/>
      </a:dk1>
      <a:lt1>
        <a:sysClr val="window" lastClr="FFFFFF"/>
      </a:lt1>
      <a:dk2>
        <a:srgbClr val="44546A"/>
      </a:dk2>
      <a:lt2>
        <a:srgbClr val="E7E6E6"/>
      </a:lt2>
      <a:accent1>
        <a:srgbClr val="2C567A"/>
      </a:accent1>
      <a:accent2>
        <a:srgbClr val="0072C7"/>
      </a:accent2>
      <a:accent3>
        <a:srgbClr val="0D1D51"/>
      </a:accent3>
      <a:accent4>
        <a:srgbClr val="666666"/>
      </a:accent4>
      <a:accent5>
        <a:srgbClr val="3C76A6"/>
      </a:accent5>
      <a:accent6>
        <a:srgbClr val="1E44BC"/>
      </a:accent6>
      <a:hlink>
        <a:srgbClr val="0563C1"/>
      </a:hlink>
      <a:folHlink>
        <a:srgbClr val="954F7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3175">
          <a:solidFill>
            <a:schemeClr val="bg1"/>
          </a:solidFill>
        </a:ln>
        <a:effectLst>
          <a:glow rad="165100">
            <a:schemeClr val="bg1">
              <a:alpha val="9000"/>
            </a:schemeClr>
          </a:glow>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ntoso Business Pitch Deck_SB - v4" id="{EFB764D1-0445-4B00-ABB1-283312FEB584}" vid="{7721A07E-6842-4E19-9838-65B95841B6F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0" ma:contentTypeDescription="Create a new document." ma:contentTypeScope="" ma:versionID="e39e7e9e36de66d473ce04bb4ab2dbb8">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9dc5994665da46609c24125788630d8"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80BB2B2B-C092-4034-8027-ED80E70B81A9}">
  <ds:schemaRefs>
    <ds:schemaRef ds:uri="http://schemas.microsoft.com/sharepoint/v3/contenttype/forms"/>
  </ds:schemaRefs>
</ds:datastoreItem>
</file>

<file path=customXml/itemProps2.xml><?xml version="1.0" encoding="utf-8"?>
<ds:datastoreItem xmlns:ds="http://schemas.openxmlformats.org/officeDocument/2006/customXml" ds:itemID="{40BD0185-E894-43F5-A381-22FE8094B9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A2E6E59-6E17-40F8-B412-65DEC6629148}">
  <ds:schemaRefs>
    <ds:schemaRef ds:uri="16c05727-aa75-4e4a-9b5f-8a80a1165891"/>
    <ds:schemaRef ds:uri="http://purl.org/dc/dcmitype/"/>
    <ds:schemaRef ds:uri="http://schemas.microsoft.com/office/infopath/2007/PartnerControls"/>
    <ds:schemaRef ds:uri="http://schemas.microsoft.com/office/2006/documentManagement/types"/>
    <ds:schemaRef ds:uri="http://schemas.microsoft.com/office/2006/metadata/properties"/>
    <ds:schemaRef ds:uri="http://purl.org/dc/terms/"/>
    <ds:schemaRef ds:uri="http://schemas.openxmlformats.org/package/2006/metadata/core-properties"/>
    <ds:schemaRef ds:uri="71af3243-3dd4-4a8d-8c0d-dd76da1f02a5"/>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STEM pitch deck</Template>
  <TotalTime>0</TotalTime>
  <Words>471</Words>
  <Application>Microsoft Office PowerPoint</Application>
  <PresentationFormat>Widescreen</PresentationFormat>
  <Paragraphs>17</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Arial Narrow</vt:lpstr>
      <vt:lpstr>Calibri</vt:lpstr>
      <vt:lpstr>Corbel</vt:lpstr>
      <vt:lpstr>Tahoma</vt:lpstr>
      <vt:lpstr>Times New Roman</vt:lpstr>
      <vt:lpstr>Office Theme</vt:lpstr>
      <vt:lpstr>پارکینگ های عمومی</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2018-11-07T22:24:55Z</dcterms:created>
  <dcterms:modified xsi:type="dcterms:W3CDTF">2020-12-26T17:35:34Z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